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2.xml" ContentType="application/vnd.openxmlformats-officedocument.presentationml.tags+xml"/>
  <Override PartName="/ppt/notesSlides/notesSlide4.xml" ContentType="application/vnd.openxmlformats-officedocument.presentationml.notesSlide+xml"/>
  <Override PartName="/ppt/tags/tag2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 id="2147483699" r:id="rId2"/>
    <p:sldMasterId id="2147483711" r:id="rId3"/>
    <p:sldMasterId id="2147483720" r:id="rId4"/>
  </p:sldMasterIdLst>
  <p:notesMasterIdLst>
    <p:notesMasterId r:id="rId20"/>
  </p:notesMasterIdLst>
  <p:sldIdLst>
    <p:sldId id="297" r:id="rId5"/>
    <p:sldId id="316" r:id="rId6"/>
    <p:sldId id="321" r:id="rId7"/>
    <p:sldId id="337" r:id="rId8"/>
    <p:sldId id="335" r:id="rId9"/>
    <p:sldId id="333" r:id="rId10"/>
    <p:sldId id="336" r:id="rId11"/>
    <p:sldId id="338" r:id="rId12"/>
    <p:sldId id="332" r:id="rId13"/>
    <p:sldId id="340" r:id="rId14"/>
    <p:sldId id="339" r:id="rId15"/>
    <p:sldId id="341" r:id="rId16"/>
    <p:sldId id="328" r:id="rId17"/>
    <p:sldId id="342" r:id="rId18"/>
    <p:sldId id="326" r:id="rId19"/>
  </p:sldIdLst>
  <p:sldSz cx="9144000" cy="6858000" type="screen4x3"/>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9B"/>
    <a:srgbClr val="F265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2" autoAdjust="0"/>
    <p:restoredTop sz="99290" autoAdjust="0"/>
  </p:normalViewPr>
  <p:slideViewPr>
    <p:cSldViewPr>
      <p:cViewPr varScale="1">
        <p:scale>
          <a:sx n="69" d="100"/>
          <a:sy n="69" d="100"/>
        </p:scale>
        <p:origin x="-1108" y="-68"/>
      </p:cViewPr>
      <p:guideLst>
        <p:guide orient="horz" pos="2160"/>
        <p:guide pos="2880"/>
      </p:guideLst>
    </p:cSldViewPr>
  </p:slideViewPr>
  <p:outlineViewPr>
    <p:cViewPr>
      <p:scale>
        <a:sx n="33" d="100"/>
        <a:sy n="33" d="100"/>
      </p:scale>
      <p:origin x="18" y="436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NULL"/></Relationships>
</file>

<file path=ppt/drawings/_rels/vmlDrawing11.vml.rels><?xml version="1.0" encoding="UTF-8" standalone="yes"?>
<Relationships xmlns="http://schemas.openxmlformats.org/package/2006/relationships"><Relationship Id="rId1" Type="http://schemas.openxmlformats.org/officeDocument/2006/relationships/image" Target="NULL"/></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6.vml.rels><?xml version="1.0" encoding="UTF-8" standalone="yes"?>
<Relationships xmlns="http://schemas.openxmlformats.org/package/2006/relationships"><Relationship Id="rId1" Type="http://schemas.openxmlformats.org/officeDocument/2006/relationships/image" Target="NULL"/></Relationships>
</file>

<file path=ppt/drawings/_rels/vmlDrawing7.vml.rels><?xml version="1.0" encoding="UTF-8" standalone="yes"?>
<Relationships xmlns="http://schemas.openxmlformats.org/package/2006/relationships"><Relationship Id="rId1" Type="http://schemas.openxmlformats.org/officeDocument/2006/relationships/image" Target="NULL"/></Relationships>
</file>

<file path=ppt/drawings/_rels/vmlDrawing8.vml.rels><?xml version="1.0" encoding="UTF-8" standalone="yes"?>
<Relationships xmlns="http://schemas.openxmlformats.org/package/2006/relationships"><Relationship Id="rId1" Type="http://schemas.openxmlformats.org/officeDocument/2006/relationships/image" Target="NULL"/></Relationships>
</file>

<file path=ppt/drawings/_rels/vmlDrawing9.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37DB0F-2523-475D-AD29-1447FF5062A9}" type="datetimeFigureOut">
              <a:rPr lang="en-US" smtClean="0"/>
              <a:pPr/>
              <a:t>4/8/2015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77A69A-6D96-4FAF-9CC6-925FBBF9735C}" type="slidenum">
              <a:rPr lang="en-US" smtClean="0"/>
              <a:pPr/>
              <a:t>‹#›</a:t>
            </a:fld>
            <a:endParaRPr lang="en-US" dirty="0"/>
          </a:p>
        </p:txBody>
      </p:sp>
    </p:spTree>
    <p:extLst>
      <p:ext uri="{BB962C8B-B14F-4D97-AF65-F5344CB8AC3E}">
        <p14:creationId xmlns:p14="http://schemas.microsoft.com/office/powerpoint/2010/main" val="4005269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Rot="1" noChangeAspect="1" noChangeArrowheads="1" noTextEdit="1"/>
          </p:cNvSpPr>
          <p:nvPr>
            <p:ph type="sldImg"/>
          </p:nvPr>
        </p:nvSpPr>
        <p:spPr/>
      </p:sp>
      <p:sp>
        <p:nvSpPr>
          <p:cNvPr id="613379"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3714958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Rot="1" noChangeAspect="1" noChangeArrowheads="1" noTextEdit="1"/>
          </p:cNvSpPr>
          <p:nvPr>
            <p:ph type="sldImg"/>
          </p:nvPr>
        </p:nvSpPr>
        <p:spPr/>
      </p:sp>
      <p:sp>
        <p:nvSpPr>
          <p:cNvPr id="613379"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3549359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Rot="1" noChangeAspect="1" noChangeArrowheads="1" noTextEdit="1"/>
          </p:cNvSpPr>
          <p:nvPr>
            <p:ph type="sldImg"/>
          </p:nvPr>
        </p:nvSpPr>
        <p:spPr/>
      </p:sp>
      <p:sp>
        <p:nvSpPr>
          <p:cNvPr id="613379"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3549359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7388"/>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77A69A-6D96-4FAF-9CC6-925FBBF9735C}" type="slidenum">
              <a:rPr lang="en-US" smtClean="0"/>
              <a:pPr/>
              <a:t>5</a:t>
            </a:fld>
            <a:endParaRPr lang="en-US" dirty="0"/>
          </a:p>
        </p:txBody>
      </p:sp>
    </p:spTree>
    <p:extLst>
      <p:ext uri="{BB962C8B-B14F-4D97-AF65-F5344CB8AC3E}">
        <p14:creationId xmlns:p14="http://schemas.microsoft.com/office/powerpoint/2010/main" val="2904721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7388"/>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77A69A-6D96-4FAF-9CC6-925FBBF9735C}" type="slidenum">
              <a:rPr lang="en-US" smtClean="0"/>
              <a:pPr/>
              <a:t>7</a:t>
            </a:fld>
            <a:endParaRPr lang="en-US" dirty="0"/>
          </a:p>
        </p:txBody>
      </p:sp>
    </p:spTree>
    <p:extLst>
      <p:ext uri="{BB962C8B-B14F-4D97-AF65-F5344CB8AC3E}">
        <p14:creationId xmlns:p14="http://schemas.microsoft.com/office/powerpoint/2010/main" val="444054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Rot="1" noChangeAspect="1" noChangeArrowheads="1" noTextEdit="1"/>
          </p:cNvSpPr>
          <p:nvPr>
            <p:ph type="sldImg"/>
          </p:nvPr>
        </p:nvSpPr>
        <p:spPr/>
      </p:sp>
      <p:sp>
        <p:nvSpPr>
          <p:cNvPr id="613379"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3549359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Rot="1" noChangeAspect="1" noChangeArrowheads="1" noTextEdit="1"/>
          </p:cNvSpPr>
          <p:nvPr>
            <p:ph type="sldImg"/>
          </p:nvPr>
        </p:nvSpPr>
        <p:spPr/>
      </p:sp>
      <p:sp>
        <p:nvSpPr>
          <p:cNvPr id="613379"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3549359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Rot="1" noChangeAspect="1" noChangeArrowheads="1" noTextEdit="1"/>
          </p:cNvSpPr>
          <p:nvPr>
            <p:ph type="sldImg"/>
          </p:nvPr>
        </p:nvSpPr>
        <p:spPr/>
      </p:sp>
      <p:sp>
        <p:nvSpPr>
          <p:cNvPr id="613379"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4003033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7.xml"/><Relationship Id="rId1" Type="http://schemas.openxmlformats.org/officeDocument/2006/relationships/vmlDrawing" Target="../drawings/vmlDrawing7.vml"/><Relationship Id="rId6" Type="http://schemas.openxmlformats.org/officeDocument/2006/relationships/image" Target="../media/image8.jpeg"/><Relationship Id="rId5" Type="http://schemas.openxmlformats.org/officeDocument/2006/relationships/image" Target="../media/image7.tiff"/><Relationship Id="rId4" Type="http://schemas.openxmlformats.org/officeDocument/2006/relationships/oleObject" Target="../embeddings/oleObject7.bin"/></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8.xml"/><Relationship Id="rId1" Type="http://schemas.openxmlformats.org/officeDocument/2006/relationships/vmlDrawing" Target="../drawings/vmlDrawing8.vml"/><Relationship Id="rId6" Type="http://schemas.openxmlformats.org/officeDocument/2006/relationships/image" Target="../media/image7.tiff"/><Relationship Id="rId5" Type="http://schemas.openxmlformats.org/officeDocument/2006/relationships/image" Target="../media/image10.jpeg"/><Relationship Id="rId4" Type="http://schemas.openxmlformats.org/officeDocument/2006/relationships/oleObject" Target="../embeddings/oleObject8.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0.xml"/><Relationship Id="rId1" Type="http://schemas.openxmlformats.org/officeDocument/2006/relationships/vmlDrawing" Target="../drawings/vmlDrawing10.vml"/><Relationship Id="rId5" Type="http://schemas.openxmlformats.org/officeDocument/2006/relationships/image" Target="../media/image8.jpeg"/><Relationship Id="rId4" Type="http://schemas.openxmlformats.org/officeDocument/2006/relationships/oleObject" Target="../embeddings/oleObject10.bin"/></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1.xml"/><Relationship Id="rId1" Type="http://schemas.openxmlformats.org/officeDocument/2006/relationships/vmlDrawing" Target="../drawings/vmlDrawing11.vml"/><Relationship Id="rId5" Type="http://schemas.openxmlformats.org/officeDocument/2006/relationships/image" Target="../media/image10.jpeg"/><Relationship Id="rId4" Type="http://schemas.openxmlformats.org/officeDocument/2006/relationships/oleObject" Target="../embeddings/oleObject11.bin"/></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6.png"/><Relationship Id="rId2" Type="http://schemas.openxmlformats.org/officeDocument/2006/relationships/tags" Target="../tags/tag8.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10.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4.xml"/><Relationship Id="rId7" Type="http://schemas.openxmlformats.org/officeDocument/2006/relationships/image" Target="../media/image5.jpeg"/><Relationship Id="rId2" Type="http://schemas.openxmlformats.org/officeDocument/2006/relationships/tags" Target="../tags/tag13.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Master" Target="../slideMasters/slideMaster2.xml"/><Relationship Id="rId4" Type="http://schemas.openxmlformats.org/officeDocument/2006/relationships/tags" Target="../tags/tag1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odyPr>
          <a:lstStyle>
            <a:lvl1pPr algn="r">
              <a:defRPr sz="4800" b="1">
                <a:solidFill>
                  <a:srgbClr val="00539B"/>
                </a:solidFill>
                <a:effectLst/>
              </a:defRPr>
            </a:lvl1pPr>
            <a:extLst/>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sp>
        <p:nvSpPr>
          <p:cNvPr id="30" name="Date Placeholder 29"/>
          <p:cNvSpPr>
            <a:spLocks noGrp="1"/>
          </p:cNvSpPr>
          <p:nvPr>
            <p:ph type="dt" sz="half" idx="10"/>
          </p:nvPr>
        </p:nvSpPr>
        <p:spPr>
          <a:xfrm>
            <a:off x="6553200" y="4800600"/>
            <a:ext cx="1920240" cy="365760"/>
          </a:xfrm>
          <a:prstGeom prst="rect">
            <a:avLst/>
          </a:prstGeom>
        </p:spPr>
        <p:txBody>
          <a:bodyPr/>
          <a:lstStyle>
            <a:lvl1pPr algn="r">
              <a:defRPr>
                <a:solidFill>
                  <a:schemeClr val="tx1"/>
                </a:solidFill>
              </a:defRPr>
            </a:lvl1pPr>
            <a:extLst/>
          </a:lstStyle>
          <a:p>
            <a:endParaRPr lang="en-US" dirty="0"/>
          </a:p>
        </p:txBody>
      </p:sp>
      <p:sp>
        <p:nvSpPr>
          <p:cNvPr id="21" name="Rectangle 19"/>
          <p:cNvSpPr>
            <a:spLocks noChangeArrowheads="1"/>
          </p:cNvSpPr>
          <p:nvPr userDrawn="1"/>
        </p:nvSpPr>
        <p:spPr bwMode="auto">
          <a:xfrm>
            <a:off x="0" y="6553200"/>
            <a:ext cx="9144000" cy="304800"/>
          </a:xfrm>
          <a:prstGeom prst="rect">
            <a:avLst/>
          </a:prstGeom>
          <a:solidFill>
            <a:srgbClr val="F26522"/>
          </a:solidFill>
          <a:ln>
            <a:noFill/>
          </a:ln>
          <a:effectLst/>
        </p:spPr>
        <p:txBody>
          <a:bodyPr wrap="none" anchor="ctr"/>
          <a:lstStyle/>
          <a:p>
            <a:endParaRPr lang="en-US"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603429"/>
            <a:ext cx="2286000" cy="204342"/>
          </a:xfrm>
          <a:prstGeom prst="rect">
            <a:avLst/>
          </a:prstGeom>
        </p:spPr>
      </p:pic>
      <p:sp>
        <p:nvSpPr>
          <p:cNvPr id="25" name="Rectangle 19"/>
          <p:cNvSpPr>
            <a:spLocks noChangeArrowheads="1"/>
          </p:cNvSpPr>
          <p:nvPr userDrawn="1"/>
        </p:nvSpPr>
        <p:spPr bwMode="auto">
          <a:xfrm>
            <a:off x="0" y="0"/>
            <a:ext cx="9144000" cy="152400"/>
          </a:xfrm>
          <a:prstGeom prst="rect">
            <a:avLst/>
          </a:prstGeom>
          <a:solidFill>
            <a:srgbClr val="F26522"/>
          </a:solidFill>
          <a:ln>
            <a:noFill/>
          </a:ln>
          <a:effectLst/>
        </p:spPr>
        <p:txBody>
          <a:bodyPr wrap="none" anchor="ctr"/>
          <a:lstStyle/>
          <a:p>
            <a:endParaRPr lang="en-US" dirty="0"/>
          </a:p>
        </p:txBody>
      </p:sp>
      <p:sp>
        <p:nvSpPr>
          <p:cNvPr id="26" name="TextBox 25"/>
          <p:cNvSpPr txBox="1"/>
          <p:nvPr userDrawn="1"/>
        </p:nvSpPr>
        <p:spPr>
          <a:xfrm>
            <a:off x="7391400" y="6550223"/>
            <a:ext cx="1295400" cy="276999"/>
          </a:xfrm>
          <a:prstGeom prst="rect">
            <a:avLst/>
          </a:prstGeom>
          <a:noFill/>
        </p:spPr>
        <p:txBody>
          <a:bodyPr wrap="square" rtlCol="0">
            <a:spAutoFit/>
          </a:bodyPr>
          <a:lstStyle/>
          <a:p>
            <a:r>
              <a:rPr lang="en-US" sz="1200" dirty="0" smtClean="0">
                <a:solidFill>
                  <a:schemeClr val="bg1"/>
                </a:solidFill>
              </a:rPr>
              <a:t>www.it.ufl.edu</a:t>
            </a:r>
            <a:endParaRPr lang="en-US" sz="1200" dirty="0">
              <a:solidFill>
                <a:schemeClr val="bg1"/>
              </a:solidFill>
            </a:endParaRPr>
          </a:p>
        </p:txBody>
      </p:sp>
      <p:sp>
        <p:nvSpPr>
          <p:cNvPr id="11" name="Text Box 21"/>
          <p:cNvSpPr txBox="1">
            <a:spLocks noChangeArrowheads="1"/>
          </p:cNvSpPr>
          <p:nvPr userDrawn="1"/>
        </p:nvSpPr>
        <p:spPr bwMode="auto">
          <a:xfrm>
            <a:off x="3714750" y="6553200"/>
            <a:ext cx="1746250" cy="238125"/>
          </a:xfrm>
          <a:prstGeom prst="rect">
            <a:avLst/>
          </a:prstGeom>
          <a:noFill/>
          <a:ln w="9525">
            <a:noFill/>
            <a:miter lim="800000"/>
            <a:headEnd/>
            <a:tailEnd/>
          </a:ln>
          <a:effectLst/>
        </p:spPr>
        <p:txBody>
          <a:bodyPr lIns="0" tIns="0" rIns="0" bIns="0" anchor="b"/>
          <a:lstStyle/>
          <a:p>
            <a:pPr algn="ctr">
              <a:defRPr/>
            </a:pPr>
            <a:fld id="{65CA6B3D-8C3F-4FE9-BB7A-34F7694DF888}" type="slidenum">
              <a:rPr lang="en-US" sz="800">
                <a:solidFill>
                  <a:schemeClr val="bg1"/>
                </a:solidFill>
                <a:latin typeface="Arial" charset="0"/>
              </a:rPr>
              <a:pPr algn="ctr">
                <a:defRPr/>
              </a:pPr>
              <a:t>‹#›</a:t>
            </a:fld>
            <a:endParaRPr lang="en-US" altLang="en-US" sz="800" dirty="0">
              <a:solidFill>
                <a:schemeClr val="bg1"/>
              </a:solidFill>
              <a:latin typeface="Arial"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1237" y="1177309"/>
            <a:ext cx="4032504" cy="359948"/>
          </a:xfrm>
          <a:ln w="12700">
            <a:solidFill>
              <a:schemeClr val="tx2"/>
            </a:solidFill>
          </a:ln>
        </p:spPr>
        <p:txBody>
          <a:bodyPr anchor="b"/>
          <a:lstStyle>
            <a:lvl1pPr marL="0" indent="0" algn="ctr">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65663" y="1177309"/>
            <a:ext cx="4033117" cy="359948"/>
          </a:xfrm>
          <a:ln w="12700">
            <a:solidFill>
              <a:schemeClr val="tx2"/>
            </a:solidFill>
          </a:ln>
        </p:spPr>
        <p:txBody>
          <a:bodyPr anchor="b"/>
          <a:lstStyle>
            <a:lvl1pPr marL="0" indent="0" algn="ctr">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Title 1"/>
          <p:cNvSpPr>
            <a:spLocks noGrp="1"/>
          </p:cNvSpPr>
          <p:nvPr>
            <p:ph type="title"/>
          </p:nvPr>
        </p:nvSpPr>
        <p:spPr>
          <a:xfrm>
            <a:off x="482599" y="357188"/>
            <a:ext cx="8203565" cy="663574"/>
          </a:xfrm>
        </p:spPr>
        <p:txBody>
          <a:bodyPr/>
          <a:lstStyle/>
          <a:p>
            <a:r>
              <a:rPr lang="en-US" smtClean="0"/>
              <a:t>Click to edit Master title style</a:t>
            </a:r>
            <a:endParaRPr lang="en-US" dirty="0"/>
          </a:p>
        </p:txBody>
      </p:sp>
      <p:sp>
        <p:nvSpPr>
          <p:cNvPr id="8" name="Content Placeholder 2"/>
          <p:cNvSpPr>
            <a:spLocks noGrp="1"/>
          </p:cNvSpPr>
          <p:nvPr>
            <p:ph sz="half" idx="10"/>
          </p:nvPr>
        </p:nvSpPr>
        <p:spPr>
          <a:xfrm>
            <a:off x="482600" y="1603512"/>
            <a:ext cx="4023360" cy="4386125"/>
          </a:xfrm>
          <a:noFill/>
          <a:ln w="9525">
            <a:noFill/>
            <a:miter lim="800000"/>
            <a:headEnd/>
            <a:tailEnd/>
          </a:ln>
          <a:effectLst/>
        </p:spPr>
        <p:txBody>
          <a:bodyPr/>
          <a:lstStyle>
            <a:lvl1pPr algn="l" rtl="0" eaLnBrk="1" fontAlgn="base" hangingPunct="1">
              <a:spcAft>
                <a:spcPct val="10000"/>
              </a:spcAft>
              <a:defRPr lang="en-US" sz="1600" dirty="0" smtClean="0">
                <a:solidFill>
                  <a:schemeClr val="tx1"/>
                </a:solidFill>
                <a:latin typeface="+mn-lt"/>
                <a:ea typeface="+mn-ea"/>
                <a:cs typeface="+mn-cs"/>
              </a:defRPr>
            </a:lvl1pPr>
            <a:lvl2pPr algn="l" rtl="0" eaLnBrk="1" fontAlgn="base" hangingPunct="1">
              <a:spcAft>
                <a:spcPct val="10000"/>
              </a:spcAft>
              <a:defRPr lang="en-US" sz="1400" dirty="0" smtClean="0">
                <a:solidFill>
                  <a:schemeClr val="tx1"/>
                </a:solidFill>
                <a:latin typeface="+mn-lt"/>
                <a:ea typeface="+mn-ea"/>
                <a:cs typeface="+mn-cs"/>
              </a:defRPr>
            </a:lvl2pPr>
            <a:lvl3pPr algn="l" rtl="0" eaLnBrk="1" fontAlgn="base" hangingPunct="1">
              <a:spcAft>
                <a:spcPct val="10000"/>
              </a:spcAft>
              <a:defRPr lang="en-US" sz="1200" dirty="0" smtClean="0">
                <a:solidFill>
                  <a:schemeClr val="tx1"/>
                </a:solidFill>
                <a:latin typeface="+mn-lt"/>
                <a:ea typeface="+mn-ea"/>
                <a:cs typeface="+mn-cs"/>
              </a:defRPr>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3"/>
          <p:cNvSpPr>
            <a:spLocks noGrp="1"/>
          </p:cNvSpPr>
          <p:nvPr>
            <p:ph sz="half" idx="2"/>
          </p:nvPr>
        </p:nvSpPr>
        <p:spPr>
          <a:xfrm>
            <a:off x="4679950" y="1603512"/>
            <a:ext cx="4016376" cy="4386125"/>
          </a:xfrm>
          <a:noFill/>
          <a:ln w="9525">
            <a:noFill/>
            <a:miter lim="800000"/>
            <a:headEnd/>
            <a:tailEnd/>
          </a:ln>
          <a:effectLst/>
        </p:spPr>
        <p:txBody>
          <a:bodyPr/>
          <a:lstStyle>
            <a:lvl1pPr algn="l" rtl="0" eaLnBrk="1" fontAlgn="base" hangingPunct="1">
              <a:spcAft>
                <a:spcPct val="10000"/>
              </a:spcAft>
              <a:defRPr lang="en-US" sz="1600" dirty="0" smtClean="0">
                <a:solidFill>
                  <a:schemeClr val="tx1"/>
                </a:solidFill>
                <a:latin typeface="+mn-lt"/>
                <a:ea typeface="+mn-ea"/>
                <a:cs typeface="+mn-cs"/>
              </a:defRPr>
            </a:lvl1pPr>
            <a:lvl2pPr algn="l" rtl="0" eaLnBrk="1" fontAlgn="base" hangingPunct="1">
              <a:spcAft>
                <a:spcPct val="10000"/>
              </a:spcAft>
              <a:defRPr lang="en-US" sz="1400" dirty="0" smtClean="0">
                <a:solidFill>
                  <a:schemeClr val="tx1"/>
                </a:solidFill>
                <a:latin typeface="+mn-lt"/>
                <a:ea typeface="+mn-ea"/>
                <a:cs typeface="+mn-cs"/>
              </a:defRPr>
            </a:lvl2pPr>
            <a:lvl3pPr algn="l" rtl="0" eaLnBrk="1" fontAlgn="base" hangingPunct="1">
              <a:spcAft>
                <a:spcPct val="10000"/>
              </a:spcAft>
              <a:defRPr lang="en-US" sz="1200" dirty="0" smtClean="0">
                <a:solidFill>
                  <a:schemeClr val="tx1"/>
                </a:solidFill>
                <a:latin typeface="+mn-lt"/>
                <a:ea typeface="+mn-ea"/>
                <a:cs typeface="+mn-cs"/>
              </a:defRPr>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2526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82600" y="347472"/>
            <a:ext cx="8212138" cy="646507"/>
          </a:xfrm>
        </p:spPr>
        <p:txBody>
          <a:bodyPr/>
          <a:lstStyle/>
          <a:p>
            <a:r>
              <a:rPr lang="en-US" smtClean="0"/>
              <a:t>Click to edit Master title style</a:t>
            </a:r>
            <a:endParaRPr lang="en-US" dirty="0"/>
          </a:p>
        </p:txBody>
      </p:sp>
      <p:sp>
        <p:nvSpPr>
          <p:cNvPr id="3" name="Chart Placeholder 2"/>
          <p:cNvSpPr>
            <a:spLocks noGrp="1"/>
          </p:cNvSpPr>
          <p:nvPr>
            <p:ph type="chart" sz="half" idx="1"/>
          </p:nvPr>
        </p:nvSpPr>
        <p:spPr>
          <a:xfrm>
            <a:off x="482600" y="1360489"/>
            <a:ext cx="4023358" cy="4629150"/>
          </a:xfrm>
          <a:noFill/>
          <a:ln w="9525">
            <a:noFill/>
            <a:miter lim="800000"/>
            <a:headEnd/>
            <a:tailEnd/>
          </a:ln>
          <a:effectLst/>
        </p:spPr>
        <p:txBody>
          <a:bodyPr/>
          <a:lstStyle>
            <a:lvl1pPr algn="l" rtl="0" eaLnBrk="1" fontAlgn="base" hangingPunct="1">
              <a:spcAft>
                <a:spcPct val="10000"/>
              </a:spcAft>
              <a:defRPr lang="en-US" sz="1600" noProof="0" dirty="0" smtClean="0">
                <a:solidFill>
                  <a:schemeClr val="tx1"/>
                </a:solidFill>
                <a:latin typeface="+mn-lt"/>
                <a:ea typeface="+mn-ea"/>
                <a:cs typeface="+mn-cs"/>
              </a:defRPr>
            </a:lvl1pPr>
          </a:lstStyle>
          <a:p>
            <a:pPr lvl="0"/>
            <a:r>
              <a:rPr lang="en-US" noProof="0" smtClean="0"/>
              <a:t>Click icon to add chart</a:t>
            </a:r>
            <a:endParaRPr lang="en-US" noProof="0" dirty="0" smtClean="0"/>
          </a:p>
        </p:txBody>
      </p:sp>
      <p:sp>
        <p:nvSpPr>
          <p:cNvPr id="4" name="Text Placeholder 3"/>
          <p:cNvSpPr>
            <a:spLocks noGrp="1"/>
          </p:cNvSpPr>
          <p:nvPr>
            <p:ph type="body" sz="half" idx="2"/>
          </p:nvPr>
        </p:nvSpPr>
        <p:spPr>
          <a:xfrm>
            <a:off x="4679950" y="1360489"/>
            <a:ext cx="4022542" cy="4629150"/>
          </a:xfrm>
          <a:noFill/>
          <a:ln w="9525">
            <a:noFill/>
            <a:miter lim="800000"/>
            <a:headEnd/>
            <a:tailEnd/>
          </a:ln>
          <a:effectLst/>
        </p:spPr>
        <p:txBody>
          <a:bodyPr/>
          <a:lstStyle>
            <a:lvl1pPr algn="l" rtl="0" eaLnBrk="1" fontAlgn="base" hangingPunct="1">
              <a:spcAft>
                <a:spcPct val="10000"/>
              </a:spcAft>
              <a:defRPr lang="en-US" sz="1600" dirty="0" smtClean="0">
                <a:solidFill>
                  <a:schemeClr val="tx1"/>
                </a:solidFill>
                <a:latin typeface="+mn-lt"/>
                <a:ea typeface="+mn-ea"/>
                <a:cs typeface="+mn-cs"/>
              </a:defRPr>
            </a:lvl1pPr>
            <a:lvl2pPr algn="l" rtl="0" eaLnBrk="1" fontAlgn="base" hangingPunct="1">
              <a:spcAft>
                <a:spcPct val="10000"/>
              </a:spcAft>
              <a:defRPr lang="en-US" sz="1400" dirty="0" smtClean="0">
                <a:solidFill>
                  <a:schemeClr val="tx1"/>
                </a:solidFill>
                <a:latin typeface="+mn-lt"/>
                <a:ea typeface="+mn-ea"/>
                <a:cs typeface="+mn-cs"/>
              </a:defRPr>
            </a:lvl2pPr>
            <a:lvl3pPr algn="l" rtl="0" eaLnBrk="1" fontAlgn="base" hangingPunct="1">
              <a:spcAft>
                <a:spcPct val="10000"/>
              </a:spcAft>
              <a:defRPr lang="en-US" sz="1200" dirty="0" smtClean="0">
                <a:solidFill>
                  <a:schemeClr val="tx1"/>
                </a:solidFill>
                <a:latin typeface="+mn-lt"/>
                <a:ea typeface="+mn-ea"/>
                <a:cs typeface="+mn-cs"/>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74006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482599" y="357188"/>
            <a:ext cx="8203565" cy="663574"/>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526806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8576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2600" y="357188"/>
            <a:ext cx="8221663" cy="663575"/>
          </a:xfrm>
        </p:spPr>
        <p:txBody>
          <a:bodyPr/>
          <a:lstStyle/>
          <a:p>
            <a:r>
              <a:rPr lang="en-US"/>
              <a:t>Click to edit Master title style</a:t>
            </a:r>
          </a:p>
        </p:txBody>
      </p:sp>
    </p:spTree>
    <p:extLst>
      <p:ext uri="{BB962C8B-B14F-4D97-AF65-F5344CB8AC3E}">
        <p14:creationId xmlns:p14="http://schemas.microsoft.com/office/powerpoint/2010/main" val="2116484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82600" y="357188"/>
            <a:ext cx="8221663" cy="663575"/>
          </a:xfrm>
        </p:spPr>
        <p:txBody>
          <a:bodyPr/>
          <a:lstStyle/>
          <a:p>
            <a:r>
              <a:rPr lang="en-US"/>
              <a:t>Click to edit Master title style</a:t>
            </a:r>
          </a:p>
        </p:txBody>
      </p:sp>
      <p:sp>
        <p:nvSpPr>
          <p:cNvPr id="3" name="Text Placeholder 2"/>
          <p:cNvSpPr>
            <a:spLocks noGrp="1"/>
          </p:cNvSpPr>
          <p:nvPr>
            <p:ph type="body" sz="half" idx="1"/>
          </p:nvPr>
        </p:nvSpPr>
        <p:spPr>
          <a:xfrm>
            <a:off x="482600" y="1263650"/>
            <a:ext cx="4033838" cy="4649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68838" y="1263650"/>
            <a:ext cx="4035425" cy="4649788"/>
          </a:xfrm>
        </p:spPr>
        <p:txBody>
          <a:bodyPr/>
          <a:lstStyle/>
          <a:p>
            <a:pPr lvl="0"/>
            <a:endParaRPr lang="en-US" noProof="0"/>
          </a:p>
        </p:txBody>
      </p:sp>
    </p:spTree>
    <p:extLst>
      <p:ext uri="{BB962C8B-B14F-4D97-AF65-F5344CB8AC3E}">
        <p14:creationId xmlns:p14="http://schemas.microsoft.com/office/powerpoint/2010/main" val="526066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extLst>
              <p:ext uri="{D42A27DB-BD31-4B8C-83A1-F6EECF244321}">
                <p14:modId xmlns:p14="http://schemas.microsoft.com/office/powerpoint/2010/main" val="1553917936"/>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4357" name="think-cell Slide" r:id="rId4" imgW="0" imgH="0" progId="">
                  <p:embed/>
                </p:oleObj>
              </mc:Choice>
              <mc:Fallback>
                <p:oleObj name="think-cell Slide"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 name="Picture 18" descr="Gartner_Sm_Blu_CMYK.tif"/>
          <p:cNvPicPr>
            <a:picLocks noChangeAspect="1"/>
          </p:cNvPicPr>
          <p:nvPr userDrawn="1"/>
        </p:nvPicPr>
        <p:blipFill>
          <a:blip r:embed="rId5" cstate="print"/>
          <a:stretch>
            <a:fillRect/>
          </a:stretch>
        </p:blipFill>
        <p:spPr>
          <a:xfrm>
            <a:off x="7491203" y="6074664"/>
            <a:ext cx="1527751" cy="783336"/>
          </a:xfrm>
          <a:prstGeom prst="rect">
            <a:avLst/>
          </a:prstGeom>
        </p:spPr>
      </p:pic>
      <p:sp>
        <p:nvSpPr>
          <p:cNvPr id="5165" name="Rectangle 45"/>
          <p:cNvSpPr>
            <a:spLocks noGrp="1" noChangeArrowheads="1"/>
          </p:cNvSpPr>
          <p:nvPr>
            <p:ph type="subTitle" idx="1" hasCustomPrompt="1"/>
          </p:nvPr>
        </p:nvSpPr>
        <p:spPr bwMode="gray">
          <a:xfrm>
            <a:off x="1777843" y="2462210"/>
            <a:ext cx="4602321" cy="746125"/>
          </a:xfrm>
          <a:prstGeom prst="rect">
            <a:avLst/>
          </a:prstGeom>
          <a:ln algn="ctr"/>
        </p:spPr>
        <p:txBody>
          <a:bodyPr lIns="0" tIns="0" rIns="0"/>
          <a:lstStyle>
            <a:lvl1pPr marL="0" indent="0">
              <a:spcBef>
                <a:spcPct val="0"/>
              </a:spcBef>
              <a:spcAft>
                <a:spcPct val="0"/>
              </a:spcAft>
              <a:buFont typeface="Arial" charset="0"/>
              <a:buNone/>
              <a:defRPr sz="1600">
                <a:solidFill>
                  <a:srgbClr val="808080"/>
                </a:solidFill>
              </a:defRPr>
            </a:lvl1pPr>
          </a:lstStyle>
          <a:p>
            <a:r>
              <a:rPr lang="en-US" noProof="0" smtClean="0"/>
              <a:t>Click to edit subtitle</a:t>
            </a:r>
            <a:endParaRPr lang="en-US" noProof="0"/>
          </a:p>
        </p:txBody>
      </p:sp>
      <p:sp>
        <p:nvSpPr>
          <p:cNvPr id="5249" name="Rectangle 129"/>
          <p:cNvSpPr>
            <a:spLocks noGrp="1" noChangeArrowheads="1"/>
          </p:cNvSpPr>
          <p:nvPr>
            <p:ph type="ctrTitle" sz="quarter" hasCustomPrompt="1"/>
          </p:nvPr>
        </p:nvSpPr>
        <p:spPr bwMode="gray">
          <a:xfrm>
            <a:off x="1777843" y="884245"/>
            <a:ext cx="4602321" cy="1470025"/>
          </a:xfrm>
        </p:spPr>
        <p:txBody>
          <a:bodyPr tIns="0" bIns="0"/>
          <a:lstStyle>
            <a:lvl1pPr>
              <a:defRPr/>
            </a:lvl1pPr>
          </a:lstStyle>
          <a:p>
            <a:r>
              <a:rPr lang="en-US" noProof="0" smtClean="0"/>
              <a:t>Click to edit title</a:t>
            </a:r>
            <a:endParaRPr lang="en-US" noProof="0"/>
          </a:p>
        </p:txBody>
      </p:sp>
      <p:sp>
        <p:nvSpPr>
          <p:cNvPr id="5255" name="Text Box 135"/>
          <p:cNvSpPr txBox="1">
            <a:spLocks noChangeArrowheads="1"/>
          </p:cNvSpPr>
          <p:nvPr/>
        </p:nvSpPr>
        <p:spPr bwMode="gray">
          <a:xfrm>
            <a:off x="1777843" y="5301208"/>
            <a:ext cx="1863592" cy="153888"/>
          </a:xfrm>
          <a:prstGeom prst="rect">
            <a:avLst/>
          </a:prstGeom>
          <a:noFill/>
          <a:ln w="12700" algn="ctr">
            <a:noFill/>
            <a:miter lim="800000"/>
            <a:headEnd type="none" w="lg" len="lg"/>
            <a:tailEnd type="none" w="lg" len="lg"/>
          </a:ln>
          <a:effectLst/>
        </p:spPr>
        <p:txBody>
          <a:bodyPr wrap="square" lIns="0" tIns="0" rIns="0" bIns="0">
            <a:spAutoFit/>
          </a:bodyPr>
          <a:lstStyle/>
          <a:p>
            <a:pPr fontAlgn="base">
              <a:spcBef>
                <a:spcPct val="31250"/>
              </a:spcBef>
              <a:spcAft>
                <a:spcPct val="0"/>
              </a:spcAft>
              <a:buClr>
                <a:srgbClr val="00529B"/>
              </a:buClr>
              <a:buSzPct val="100000"/>
            </a:pPr>
            <a:r>
              <a:rPr lang="en-US" sz="1000" b="1" kern="0" smtClean="0">
                <a:solidFill>
                  <a:srgbClr val="808080"/>
                </a:solidFill>
              </a:rPr>
              <a:t>GARTNER CONSULTING</a:t>
            </a:r>
            <a:endParaRPr lang="en-US" sz="1000" b="1" kern="0">
              <a:solidFill>
                <a:srgbClr val="808080"/>
              </a:solidFill>
            </a:endParaRPr>
          </a:p>
        </p:txBody>
      </p:sp>
      <p:cxnSp>
        <p:nvCxnSpPr>
          <p:cNvPr id="11" name="Straight Connector 10"/>
          <p:cNvCxnSpPr/>
          <p:nvPr/>
        </p:nvCxnSpPr>
        <p:spPr bwMode="gray">
          <a:xfrm>
            <a:off x="1777843" y="2401336"/>
            <a:ext cx="7011534" cy="0"/>
          </a:xfrm>
          <a:prstGeom prst="line">
            <a:avLst/>
          </a:prstGeom>
          <a:noFill/>
          <a:ln w="12700">
            <a:solidFill>
              <a:schemeClr val="accent1"/>
            </a:solidFill>
            <a:round/>
            <a:headEnd type="none" w="lg" len="lg"/>
            <a:tailEnd type="none" w="lg" len="lg"/>
          </a:ln>
          <a:effectLst/>
        </p:spPr>
      </p:cxnSp>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1581209" cy="6858000"/>
          </a:xfrm>
          <a:prstGeom prst="rect">
            <a:avLst/>
          </a:prstGeom>
        </p:spPr>
      </p:pic>
      <p:sp>
        <p:nvSpPr>
          <p:cNvPr id="18" name="Rectangle 288"/>
          <p:cNvSpPr>
            <a:spLocks noChangeArrowheads="1"/>
          </p:cNvSpPr>
          <p:nvPr userDrawn="1"/>
        </p:nvSpPr>
        <p:spPr bwMode="gray">
          <a:xfrm>
            <a:off x="1777843" y="5842000"/>
            <a:ext cx="4602321" cy="777875"/>
          </a:xfrm>
          <a:prstGeom prst="rect">
            <a:avLst/>
          </a:prstGeom>
          <a:noFill/>
          <a:ln w="12700">
            <a:noFill/>
            <a:miter lim="800000"/>
            <a:headEnd type="none" w="sm" len="sm"/>
            <a:tailEnd type="none" w="sm" len="sm"/>
          </a:ln>
          <a:effectLst/>
        </p:spPr>
        <p:txBody>
          <a:bodyPr lIns="0" tIns="0" rIns="0" bIns="0"/>
          <a:lstStyle/>
          <a:p>
            <a:pPr fontAlgn="base">
              <a:spcBef>
                <a:spcPct val="31250"/>
              </a:spcBef>
              <a:spcAft>
                <a:spcPct val="0"/>
              </a:spcAft>
              <a:buClr>
                <a:srgbClr val="00529B"/>
              </a:buClr>
              <a:buSzPct val="100000"/>
            </a:pPr>
            <a:r>
              <a:rPr lang="en-US" sz="800" dirty="0" smtClean="0">
                <a:solidFill>
                  <a:srgbClr val="969696"/>
                </a:solidFill>
              </a:rPr>
              <a:t>CONFIDENTIAL AND PROPRIETARY</a:t>
            </a:r>
            <a:br>
              <a:rPr lang="en-US" sz="800" dirty="0" smtClean="0">
                <a:solidFill>
                  <a:srgbClr val="969696"/>
                </a:solidFill>
              </a:rPr>
            </a:br>
            <a:r>
              <a:rPr lang="en-US" sz="800" dirty="0" smtClean="0">
                <a:solidFill>
                  <a:srgbClr val="969696"/>
                </a:solidFill>
              </a:rPr>
              <a:t>This presentation, including any supporting materials, is owned by Gartner, Inc. and/or its affiliates and is for the sole use of the intended Gartner audience or other intended recipients. This presentation may contain information that is confidential, proprietary or otherwise legally protected, and it may not be further copied, distributed or publicly displayed without the express written permission of Gartner, Inc. or its affiliates. </a:t>
            </a:r>
            <a:br>
              <a:rPr lang="en-US" sz="800" dirty="0" smtClean="0">
                <a:solidFill>
                  <a:srgbClr val="969696"/>
                </a:solidFill>
              </a:rPr>
            </a:br>
            <a:r>
              <a:rPr lang="en-US" sz="800" dirty="0" smtClean="0">
                <a:solidFill>
                  <a:srgbClr val="969696"/>
                </a:solidFill>
              </a:rPr>
              <a:t>© 2014 Gartner, Inc. and/or its affiliates. All rights reserved.</a:t>
            </a:r>
          </a:p>
        </p:txBody>
      </p:sp>
    </p:spTree>
    <p:extLst>
      <p:ext uri="{BB962C8B-B14F-4D97-AF65-F5344CB8AC3E}">
        <p14:creationId xmlns:p14="http://schemas.microsoft.com/office/powerpoint/2010/main" val="96963224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lvl1pPr>
              <a:defRPr/>
            </a:lvl1pPr>
          </a:lstStyle>
          <a:p>
            <a:r>
              <a:rPr lang="en-US" dirty="0" smtClean="0"/>
              <a:t>Click to edit Master TOC style</a:t>
            </a:r>
            <a:endParaRPr lang="en-US" dirty="0"/>
          </a:p>
        </p:txBody>
      </p:sp>
      <p:sp>
        <p:nvSpPr>
          <p:cNvPr id="4" name="Text Placeholder 3"/>
          <p:cNvSpPr>
            <a:spLocks noGrp="1"/>
          </p:cNvSpPr>
          <p:nvPr>
            <p:ph type="body" sz="quarter" idx="10"/>
          </p:nvPr>
        </p:nvSpPr>
        <p:spPr>
          <a:xfrm>
            <a:off x="1780443" y="1412875"/>
            <a:ext cx="7008933" cy="4046538"/>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smtClean="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5" name="Picture 4" descr="toc.jpg"/>
          <p:cNvPicPr>
            <a:picLocks noChangeAspect="1"/>
          </p:cNvPicPr>
          <p:nvPr userDrawn="1"/>
        </p:nvPicPr>
        <p:blipFill>
          <a:blip r:embed="rId2" cstate="print"/>
          <a:srcRect r="4282"/>
          <a:stretch>
            <a:fillRect/>
          </a:stretch>
        </p:blipFill>
        <p:spPr>
          <a:xfrm>
            <a:off x="369277" y="1412875"/>
            <a:ext cx="1211874" cy="4334256"/>
          </a:xfrm>
          <a:prstGeom prst="rect">
            <a:avLst/>
          </a:prstGeom>
        </p:spPr>
      </p:pic>
    </p:spTree>
    <p:extLst>
      <p:ext uri="{BB962C8B-B14F-4D97-AF65-F5344CB8AC3E}">
        <p14:creationId xmlns:p14="http://schemas.microsoft.com/office/powerpoint/2010/main" val="69509459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5381" name="think-cell Slide" r:id="rId4" imgW="0" imgH="0" progId="">
                  <p:embed/>
                </p:oleObj>
              </mc:Choice>
              <mc:Fallback>
                <p:oleObj name="think-cell Slide"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129"/>
          <p:cNvSpPr>
            <a:spLocks noGrp="1" noChangeArrowheads="1"/>
          </p:cNvSpPr>
          <p:nvPr>
            <p:ph type="ctrTitle" sz="quarter" hasCustomPrompt="1"/>
          </p:nvPr>
        </p:nvSpPr>
        <p:spPr bwMode="gray">
          <a:xfrm>
            <a:off x="1782567" y="1412777"/>
            <a:ext cx="4597596" cy="1470025"/>
          </a:xfrm>
        </p:spPr>
        <p:txBody>
          <a:bodyPr tIns="0" bIns="0"/>
          <a:lstStyle>
            <a:lvl1pPr>
              <a:defRPr/>
            </a:lvl1pPr>
          </a:lstStyle>
          <a:p>
            <a:r>
              <a:rPr lang="en-US" noProof="0" smtClean="0"/>
              <a:t>Click to edit divider text</a:t>
            </a:r>
            <a:endParaRPr lang="en-US" noProof="0" dirty="0"/>
          </a:p>
        </p:txBody>
      </p:sp>
      <p:cxnSp>
        <p:nvCxnSpPr>
          <p:cNvPr id="10" name="Straight Connector 9"/>
          <p:cNvCxnSpPr/>
          <p:nvPr/>
        </p:nvCxnSpPr>
        <p:spPr bwMode="gray">
          <a:xfrm>
            <a:off x="1780442" y="2929868"/>
            <a:ext cx="7008935" cy="0"/>
          </a:xfrm>
          <a:prstGeom prst="line">
            <a:avLst/>
          </a:prstGeom>
          <a:noFill/>
          <a:ln w="12700">
            <a:solidFill>
              <a:schemeClr val="accent1"/>
            </a:solidFill>
            <a:round/>
            <a:headEnd type="none" w="lg" len="lg"/>
            <a:tailEnd type="none" w="lg" len="lg"/>
          </a:ln>
          <a:effectLst/>
        </p:spPr>
      </p:cxnSp>
      <p:sp>
        <p:nvSpPr>
          <p:cNvPr id="12" name="Rectangle 45"/>
          <p:cNvSpPr>
            <a:spLocks noGrp="1" noChangeArrowheads="1"/>
          </p:cNvSpPr>
          <p:nvPr>
            <p:ph type="subTitle" idx="1" hasCustomPrompt="1"/>
          </p:nvPr>
        </p:nvSpPr>
        <p:spPr bwMode="gray">
          <a:xfrm>
            <a:off x="1780442" y="2990742"/>
            <a:ext cx="4599721" cy="746125"/>
          </a:xfrm>
          <a:prstGeom prst="rect">
            <a:avLst/>
          </a:prstGeom>
          <a:ln algn="ctr"/>
        </p:spPr>
        <p:txBody>
          <a:bodyPr lIns="0" tIns="0" rIns="0"/>
          <a:lstStyle>
            <a:lvl1pPr marL="0" indent="0">
              <a:spcBef>
                <a:spcPct val="0"/>
              </a:spcBef>
              <a:spcAft>
                <a:spcPct val="0"/>
              </a:spcAft>
              <a:buFont typeface="Arial" charset="0"/>
              <a:buNone/>
              <a:defRPr sz="1600">
                <a:solidFill>
                  <a:srgbClr val="808080"/>
                </a:solidFill>
              </a:defRPr>
            </a:lvl1pPr>
          </a:lstStyle>
          <a:p>
            <a:r>
              <a:rPr lang="en-US" noProof="0" smtClean="0"/>
              <a:t>Click to edit divider subtitle text</a:t>
            </a:r>
            <a:endParaRPr lang="en-US" noProof="0" dirty="0"/>
          </a:p>
        </p:txBody>
      </p:sp>
      <p:sp>
        <p:nvSpPr>
          <p:cNvPr id="14" name="Text Box 21"/>
          <p:cNvSpPr txBox="1">
            <a:spLocks noChangeArrowheads="1"/>
          </p:cNvSpPr>
          <p:nvPr/>
        </p:nvSpPr>
        <p:spPr bwMode="gray">
          <a:xfrm>
            <a:off x="4405828" y="6500141"/>
            <a:ext cx="320057" cy="123111"/>
          </a:xfrm>
          <a:prstGeom prst="rect">
            <a:avLst/>
          </a:prstGeom>
          <a:noFill/>
          <a:ln w="9525">
            <a:noFill/>
            <a:miter lim="800000"/>
            <a:headEnd/>
            <a:tailEnd/>
          </a:ln>
          <a:effectLst/>
        </p:spPr>
        <p:txBody>
          <a:bodyPr lIns="0" tIns="0" rIns="0" bIns="0" anchor="b">
            <a:spAutoFit/>
          </a:bodyPr>
          <a:lstStyle/>
          <a:p>
            <a:pPr algn="ctr" fontAlgn="base">
              <a:spcBef>
                <a:spcPct val="0"/>
              </a:spcBef>
              <a:spcAft>
                <a:spcPct val="0"/>
              </a:spcAft>
              <a:defRPr/>
            </a:pPr>
            <a:fld id="{0DCACFB8-26F6-42D6-BECD-8F4C7C90C586}" type="slidenum">
              <a:rPr lang="en-US" sz="800" smtClean="0">
                <a:solidFill>
                  <a:srgbClr val="808080"/>
                </a:solidFill>
              </a:rPr>
              <a:pPr algn="ctr" fontAlgn="base">
                <a:spcBef>
                  <a:spcPct val="0"/>
                </a:spcBef>
                <a:spcAft>
                  <a:spcPct val="0"/>
                </a:spcAft>
                <a:defRPr/>
              </a:pPr>
              <a:t>‹#›</a:t>
            </a:fld>
            <a:endParaRPr lang="en-US" altLang="en-US" sz="800" dirty="0">
              <a:solidFill>
                <a:srgbClr val="808080"/>
              </a:solidFill>
            </a:endParaRPr>
          </a:p>
        </p:txBody>
      </p:sp>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rcRect r="2989"/>
          <a:stretch>
            <a:fillRect/>
          </a:stretch>
        </p:blipFill>
        <p:spPr>
          <a:xfrm>
            <a:off x="369277" y="1412777"/>
            <a:ext cx="1211874" cy="3609975"/>
          </a:xfrm>
          <a:prstGeom prst="rect">
            <a:avLst/>
          </a:prstGeom>
        </p:spPr>
      </p:pic>
      <p:sp>
        <p:nvSpPr>
          <p:cNvPr id="25" name="Text Box 230"/>
          <p:cNvSpPr txBox="1">
            <a:spLocks noChangeArrowheads="1"/>
          </p:cNvSpPr>
          <p:nvPr userDrawn="1"/>
        </p:nvSpPr>
        <p:spPr bwMode="gray">
          <a:xfrm>
            <a:off x="348761" y="6370657"/>
            <a:ext cx="4156770" cy="246221"/>
          </a:xfrm>
          <a:prstGeom prst="rect">
            <a:avLst/>
          </a:prstGeom>
          <a:noFill/>
          <a:ln w="9525">
            <a:noFill/>
            <a:miter lim="800000"/>
            <a:headEnd type="none" w="lg" len="lg"/>
            <a:tailEnd type="none" w="lg" len="lg"/>
          </a:ln>
          <a:effectLst/>
        </p:spPr>
        <p:txBody>
          <a:bodyPr wrap="square" lIns="0" tIns="0" rIns="0" bIns="0" anchor="t">
            <a:spAutoFit/>
          </a:bodyPr>
          <a:lstStyle/>
          <a:p>
            <a:pPr eaLnBrk="0" fontAlgn="base" hangingPunct="0">
              <a:spcBef>
                <a:spcPct val="0"/>
              </a:spcBef>
              <a:spcAft>
                <a:spcPct val="0"/>
              </a:spcAft>
              <a:defRPr/>
            </a:pPr>
            <a:r>
              <a:rPr lang="en-US" sz="800" dirty="0" smtClean="0">
                <a:solidFill>
                  <a:srgbClr val="969696"/>
                </a:solidFill>
              </a:rPr>
              <a:t>CONFIDENTIAL AND PROPRIETARY </a:t>
            </a:r>
            <a:br>
              <a:rPr lang="en-US" sz="800" dirty="0" smtClean="0">
                <a:solidFill>
                  <a:srgbClr val="969696"/>
                </a:solidFill>
              </a:rPr>
            </a:br>
            <a:r>
              <a:rPr lang="en-US" sz="800" kern="0" dirty="0" smtClean="0">
                <a:solidFill>
                  <a:srgbClr val="808080"/>
                </a:solidFill>
              </a:rPr>
              <a:t> 330020068 | © 2014 Gartner, Inc. and/or its affiliates. All rights reserved. </a:t>
            </a:r>
          </a:p>
        </p:txBody>
      </p:sp>
      <p:pic>
        <p:nvPicPr>
          <p:cNvPr id="26" name="Picture 25" descr="Gartner_Sm_Blu_CMYK.tif"/>
          <p:cNvPicPr>
            <a:picLocks noChangeAspect="1"/>
          </p:cNvPicPr>
          <p:nvPr userDrawn="1"/>
        </p:nvPicPr>
        <p:blipFill>
          <a:blip r:embed="rId6" cstate="print"/>
          <a:stretch>
            <a:fillRect/>
          </a:stretch>
        </p:blipFill>
        <p:spPr>
          <a:xfrm>
            <a:off x="7491203" y="6074664"/>
            <a:ext cx="1527751" cy="783336"/>
          </a:xfrm>
          <a:prstGeom prst="rect">
            <a:avLst/>
          </a:prstGeom>
        </p:spPr>
      </p:pic>
    </p:spTree>
    <p:extLst>
      <p:ext uri="{BB962C8B-B14F-4D97-AF65-F5344CB8AC3E}">
        <p14:creationId xmlns:p14="http://schemas.microsoft.com/office/powerpoint/2010/main" val="130570844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p>
            <a:r>
              <a:rPr lang="en-US" dirty="0" smtClean="0"/>
              <a:t>Click to edit title</a:t>
            </a:r>
            <a:endParaRPr lang="en-US" dirty="0"/>
          </a:p>
        </p:txBody>
      </p:sp>
      <p:sp>
        <p:nvSpPr>
          <p:cNvPr id="6" name="Text Placeholder 5"/>
          <p:cNvSpPr>
            <a:spLocks noGrp="1"/>
          </p:cNvSpPr>
          <p:nvPr>
            <p:ph type="body" sz="quarter" idx="10"/>
          </p:nvPr>
        </p:nvSpPr>
        <p:spPr>
          <a:xfrm>
            <a:off x="348762" y="1412876"/>
            <a:ext cx="8443546" cy="4537075"/>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884861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Title 6"/>
          <p:cNvSpPr>
            <a:spLocks noGrp="1"/>
          </p:cNvSpPr>
          <p:nvPr>
            <p:ph type="title"/>
          </p:nvPr>
        </p:nvSpPr>
        <p:spPr>
          <a:effectLst/>
        </p:spPr>
        <p:txBody>
          <a:bodyPr rtlCol="0"/>
          <a:lstStyle>
            <a:lvl1pPr>
              <a:defRPr>
                <a:effectLst/>
              </a:defRPr>
            </a:lvl1pPr>
            <a:extLst/>
          </a:lstStyle>
          <a:p>
            <a:r>
              <a:rPr kumimoji="0" lang="en-US" dirty="0" smtClean="0"/>
              <a:t>Click to edit Master title style</a:t>
            </a:r>
            <a:endParaRPr kumimoji="0"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bwMode="gray"/>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48762" y="1412876"/>
            <a:ext cx="4189535" cy="4530725"/>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1"/>
          </p:nvPr>
        </p:nvSpPr>
        <p:spPr>
          <a:xfrm>
            <a:off x="4637944" y="1412876"/>
            <a:ext cx="4151433" cy="4530725"/>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597792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Chart and Text">
    <p:spTree>
      <p:nvGrpSpPr>
        <p:cNvPr id="1" name=""/>
        <p:cNvGrpSpPr/>
        <p:nvPr/>
      </p:nvGrpSpPr>
      <p:grpSpPr>
        <a:xfrm>
          <a:off x="0" y="0"/>
          <a:ext cx="0" cy="0"/>
          <a:chOff x="0" y="0"/>
          <a:chExt cx="0" cy="0"/>
        </a:xfrm>
      </p:grpSpPr>
      <p:sp>
        <p:nvSpPr>
          <p:cNvPr id="3" name="Chart Placeholder 2"/>
          <p:cNvSpPr>
            <a:spLocks noGrp="1"/>
          </p:cNvSpPr>
          <p:nvPr>
            <p:ph type="chart" sz="half" idx="1"/>
          </p:nvPr>
        </p:nvSpPr>
        <p:spPr bwMode="gray">
          <a:xfrm>
            <a:off x="348761" y="1412876"/>
            <a:ext cx="4157297" cy="4537075"/>
          </a:xfrm>
          <a:prstGeom prst="rect">
            <a:avLst/>
          </a:prstGeom>
        </p:spPr>
        <p:txBody>
          <a:bodyPr vert="horz" lIns="0" tIns="0" rIns="0" bIns="0" rtlCol="0">
            <a:noAutofit/>
          </a:bodyPr>
          <a:lstStyle>
            <a:lvl1pPr>
              <a:defRPr lang="en-GB" noProof="0" dirty="0" smtClean="0"/>
            </a:lvl1pPr>
          </a:lstStyle>
          <a:p>
            <a:pPr lvl="0"/>
            <a:r>
              <a:rPr lang="en-US" noProof="0" smtClean="0"/>
              <a:t>Click icon to add chart</a:t>
            </a:r>
            <a:endParaRPr lang="en-US" noProof="0" dirty="0" smtClean="0"/>
          </a:p>
        </p:txBody>
      </p:sp>
      <p:sp>
        <p:nvSpPr>
          <p:cNvPr id="4" name="Text Placeholder 3"/>
          <p:cNvSpPr>
            <a:spLocks noGrp="1"/>
          </p:cNvSpPr>
          <p:nvPr>
            <p:ph type="body" sz="half" idx="2" hasCustomPrompt="1"/>
          </p:nvPr>
        </p:nvSpPr>
        <p:spPr bwMode="gray">
          <a:xfrm>
            <a:off x="4637943" y="1412876"/>
            <a:ext cx="4133625" cy="4537075"/>
          </a:xfrm>
          <a:prstGeom prst="rect">
            <a:avLst/>
          </a:prstGeom>
        </p:spPr>
        <p:txBody>
          <a:bodyPr vert="horz" lIns="0" tIns="0" rIns="0" bIns="0" rtlCol="0">
            <a:noAutofit/>
          </a:bodyPr>
          <a:lstStyle>
            <a:lvl1pPr>
              <a:defRPr lang="en-US" noProof="0" dirty="0" smtClean="0"/>
            </a:lvl1pPr>
            <a:lvl2pPr>
              <a:defRPr lang="en-US" noProof="0" dirty="0" smtClean="0"/>
            </a:lvl2pPr>
            <a:lvl3pPr>
              <a:defRPr lang="en-US" noProof="0" dirty="0" smtClean="0"/>
            </a:lvl3pPr>
            <a:lvl4pPr>
              <a:defRPr lang="en-US" noProof="0" dirty="0" smtClean="0"/>
            </a:lvl4pPr>
            <a:lvl5pPr>
              <a:defRPr lang="en-GB" noProof="0" dirty="0"/>
            </a:lvl5pPr>
          </a:lstStyle>
          <a:p>
            <a:pPr lvl="0"/>
            <a:r>
              <a:rPr lang="en-US" noProof="0" smtClean="0"/>
              <a:t>Click to edit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itle 4"/>
          <p:cNvSpPr>
            <a:spLocks noGrp="1"/>
          </p:cNvSpPr>
          <p:nvPr>
            <p:ph type="title"/>
          </p:nvPr>
        </p:nvSpPr>
        <p:spPr bwMode="gray"/>
        <p:txBody>
          <a:bodyPr/>
          <a:lstStyle/>
          <a:p>
            <a:r>
              <a:rPr lang="en-US" smtClean="0"/>
              <a:t>Click to edit Master title style</a:t>
            </a:r>
            <a:endParaRPr lang="en-US"/>
          </a:p>
        </p:txBody>
      </p:sp>
    </p:spTree>
    <p:extLst>
      <p:ext uri="{BB962C8B-B14F-4D97-AF65-F5344CB8AC3E}">
        <p14:creationId xmlns:p14="http://schemas.microsoft.com/office/powerpoint/2010/main" val="65228013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Tree>
    <p:extLst>
      <p:ext uri="{BB962C8B-B14F-4D97-AF65-F5344CB8AC3E}">
        <p14:creationId xmlns:p14="http://schemas.microsoft.com/office/powerpoint/2010/main" val="145360881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37357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extLst>
              <p:ext uri="{D42A27DB-BD31-4B8C-83A1-F6EECF244321}">
                <p14:modId xmlns:p14="http://schemas.microsoft.com/office/powerpoint/2010/main" val="1626299394"/>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429"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65" name="Rectangle 45"/>
          <p:cNvSpPr>
            <a:spLocks noGrp="1" noChangeArrowheads="1"/>
          </p:cNvSpPr>
          <p:nvPr>
            <p:ph type="subTitle" idx="1" hasCustomPrompt="1"/>
          </p:nvPr>
        </p:nvSpPr>
        <p:spPr bwMode="gray">
          <a:xfrm>
            <a:off x="1777843" y="2462210"/>
            <a:ext cx="4602321" cy="746125"/>
          </a:xfrm>
          <a:prstGeom prst="rect">
            <a:avLst/>
          </a:prstGeom>
          <a:ln algn="ctr"/>
        </p:spPr>
        <p:txBody>
          <a:bodyPr lIns="0" tIns="0" rIns="0"/>
          <a:lstStyle>
            <a:lvl1pPr marL="0" indent="0">
              <a:spcBef>
                <a:spcPct val="0"/>
              </a:spcBef>
              <a:spcAft>
                <a:spcPct val="0"/>
              </a:spcAft>
              <a:buFont typeface="Arial" charset="0"/>
              <a:buNone/>
              <a:defRPr sz="1600">
                <a:solidFill>
                  <a:srgbClr val="808080"/>
                </a:solidFill>
              </a:defRPr>
            </a:lvl1pPr>
          </a:lstStyle>
          <a:p>
            <a:r>
              <a:rPr lang="en-US" noProof="0" smtClean="0"/>
              <a:t>Click to edit subtitle</a:t>
            </a:r>
            <a:endParaRPr lang="en-US" noProof="0"/>
          </a:p>
        </p:txBody>
      </p:sp>
      <p:sp>
        <p:nvSpPr>
          <p:cNvPr id="5249" name="Rectangle 129"/>
          <p:cNvSpPr>
            <a:spLocks noGrp="1" noChangeArrowheads="1"/>
          </p:cNvSpPr>
          <p:nvPr>
            <p:ph type="ctrTitle" sz="quarter" hasCustomPrompt="1"/>
          </p:nvPr>
        </p:nvSpPr>
        <p:spPr bwMode="gray">
          <a:xfrm>
            <a:off x="1777843" y="884245"/>
            <a:ext cx="4602321" cy="1470025"/>
          </a:xfrm>
        </p:spPr>
        <p:txBody>
          <a:bodyPr tIns="0" bIns="0"/>
          <a:lstStyle>
            <a:lvl1pPr>
              <a:defRPr/>
            </a:lvl1pPr>
          </a:lstStyle>
          <a:p>
            <a:r>
              <a:rPr lang="en-US" noProof="0" smtClean="0"/>
              <a:t>Click to edit title</a:t>
            </a:r>
            <a:endParaRPr lang="en-US" noProof="0"/>
          </a:p>
        </p:txBody>
      </p:sp>
      <p:sp>
        <p:nvSpPr>
          <p:cNvPr id="5255" name="Text Box 135"/>
          <p:cNvSpPr txBox="1">
            <a:spLocks noChangeArrowheads="1"/>
          </p:cNvSpPr>
          <p:nvPr/>
        </p:nvSpPr>
        <p:spPr bwMode="gray">
          <a:xfrm>
            <a:off x="1777843" y="5301208"/>
            <a:ext cx="1863592" cy="153888"/>
          </a:xfrm>
          <a:prstGeom prst="rect">
            <a:avLst/>
          </a:prstGeom>
          <a:noFill/>
          <a:ln w="12700" algn="ctr">
            <a:noFill/>
            <a:miter lim="800000"/>
            <a:headEnd type="none" w="lg" len="lg"/>
            <a:tailEnd type="none" w="lg" len="lg"/>
          </a:ln>
          <a:effectLst/>
        </p:spPr>
        <p:txBody>
          <a:bodyPr wrap="square" lIns="0" tIns="0" rIns="0" bIns="0">
            <a:spAutoFit/>
          </a:bodyPr>
          <a:lstStyle/>
          <a:p>
            <a:pPr fontAlgn="base">
              <a:spcBef>
                <a:spcPct val="31250"/>
              </a:spcBef>
              <a:spcAft>
                <a:spcPct val="0"/>
              </a:spcAft>
              <a:buClr>
                <a:srgbClr val="00529B"/>
              </a:buClr>
              <a:buSzPct val="100000"/>
            </a:pPr>
            <a:r>
              <a:rPr lang="en-US" sz="1000" b="1" kern="0" dirty="0" smtClean="0">
                <a:solidFill>
                  <a:srgbClr val="808080"/>
                </a:solidFill>
              </a:rPr>
              <a:t>GARTNER CONSULTING</a:t>
            </a:r>
            <a:endParaRPr lang="en-US" sz="1000" b="1" kern="0" dirty="0">
              <a:solidFill>
                <a:srgbClr val="808080"/>
              </a:solidFill>
            </a:endParaRPr>
          </a:p>
        </p:txBody>
      </p:sp>
      <p:cxnSp>
        <p:nvCxnSpPr>
          <p:cNvPr id="11" name="Straight Connector 10"/>
          <p:cNvCxnSpPr/>
          <p:nvPr/>
        </p:nvCxnSpPr>
        <p:spPr bwMode="gray">
          <a:xfrm>
            <a:off x="1777843" y="2401336"/>
            <a:ext cx="7011534" cy="0"/>
          </a:xfrm>
          <a:prstGeom prst="line">
            <a:avLst/>
          </a:prstGeom>
          <a:noFill/>
          <a:ln w="12700">
            <a:solidFill>
              <a:schemeClr val="accent1"/>
            </a:solidFill>
            <a:round/>
            <a:headEnd type="none" w="lg" len="lg"/>
            <a:tailEnd type="none" w="lg" len="lg"/>
          </a:ln>
          <a:effectLst/>
        </p:spPr>
      </p:cxnSp>
      <p:sp>
        <p:nvSpPr>
          <p:cNvPr id="19" name="Rectangle 288"/>
          <p:cNvSpPr>
            <a:spLocks noChangeArrowheads="1"/>
          </p:cNvSpPr>
          <p:nvPr/>
        </p:nvSpPr>
        <p:spPr bwMode="gray">
          <a:xfrm>
            <a:off x="1777843" y="5996905"/>
            <a:ext cx="4602321" cy="648370"/>
          </a:xfrm>
          <a:prstGeom prst="rect">
            <a:avLst/>
          </a:prstGeom>
          <a:noFill/>
          <a:ln w="12700">
            <a:noFill/>
            <a:miter lim="800000"/>
            <a:headEnd type="none" w="sm" len="sm"/>
            <a:tailEnd type="none" w="sm" len="sm"/>
          </a:ln>
          <a:effectLst/>
        </p:spPr>
        <p:txBody>
          <a:bodyPr lIns="0" tIns="0" rIns="0" bIns="0"/>
          <a:lstStyle/>
          <a:p>
            <a:pPr fontAlgn="base">
              <a:spcBef>
                <a:spcPct val="31250"/>
              </a:spcBef>
              <a:spcAft>
                <a:spcPct val="0"/>
              </a:spcAft>
              <a:buClr>
                <a:srgbClr val="00529B"/>
              </a:buClr>
              <a:buSzPct val="100000"/>
            </a:pPr>
            <a:r>
              <a:rPr lang="en-US" sz="800" dirty="0" smtClean="0">
                <a:solidFill>
                  <a:srgbClr val="969696"/>
                </a:solidFill>
              </a:rPr>
              <a:t>This presentation, including any supporting materials, is owned by Gartner, Inc. and/or its affiliates and is for the sole use of the intended Gartner audience or other authorized recipients. This presentation may contain information that is confidential, proprietary or otherwise legally protected, and it may not be further copied, distributed or publicly displayed without the express written permission of Gartner, Inc. or its affiliates.</a:t>
            </a:r>
            <a:br>
              <a:rPr lang="en-US" sz="800" dirty="0" smtClean="0">
                <a:solidFill>
                  <a:srgbClr val="969696"/>
                </a:solidFill>
              </a:rPr>
            </a:br>
            <a:r>
              <a:rPr lang="en-US" sz="800" dirty="0" smtClean="0">
                <a:solidFill>
                  <a:srgbClr val="969696"/>
                </a:solidFill>
              </a:rPr>
              <a:t>© 2014 Gartner, Inc. and/or its affiliates. All rights reserved.</a:t>
            </a:r>
          </a:p>
        </p:txBody>
      </p:sp>
      <p:grpSp>
        <p:nvGrpSpPr>
          <p:cNvPr id="2" name="Group 95"/>
          <p:cNvGrpSpPr>
            <a:grpSpLocks noChangeAspect="1"/>
          </p:cNvGrpSpPr>
          <p:nvPr/>
        </p:nvGrpSpPr>
        <p:grpSpPr bwMode="gray">
          <a:xfrm>
            <a:off x="7742116" y="6337299"/>
            <a:ext cx="1055077" cy="257175"/>
            <a:chOff x="3020" y="3469"/>
            <a:chExt cx="1440" cy="326"/>
          </a:xfrm>
        </p:grpSpPr>
        <p:sp>
          <p:nvSpPr>
            <p:cNvPr id="22"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23"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24"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25"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26"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27"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28"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29"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gr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581209" cy="6858000"/>
          </a:xfrm>
          <a:prstGeom prst="rect">
            <a:avLst/>
          </a:prstGeom>
        </p:spPr>
      </p:pic>
    </p:spTree>
    <p:extLst>
      <p:ext uri="{BB962C8B-B14F-4D97-AF65-F5344CB8AC3E}">
        <p14:creationId xmlns:p14="http://schemas.microsoft.com/office/powerpoint/2010/main" val="240014943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OC">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lvl1pPr>
              <a:defRPr/>
            </a:lvl1pPr>
          </a:lstStyle>
          <a:p>
            <a:r>
              <a:rPr lang="en-US" dirty="0" smtClean="0"/>
              <a:t>Click to edit Master TOC style</a:t>
            </a:r>
            <a:endParaRPr lang="en-US" dirty="0"/>
          </a:p>
        </p:txBody>
      </p:sp>
      <p:sp>
        <p:nvSpPr>
          <p:cNvPr id="4" name="Text Placeholder 3"/>
          <p:cNvSpPr>
            <a:spLocks noGrp="1"/>
          </p:cNvSpPr>
          <p:nvPr>
            <p:ph type="body" sz="quarter" idx="10"/>
          </p:nvPr>
        </p:nvSpPr>
        <p:spPr>
          <a:xfrm>
            <a:off x="1780443" y="1412875"/>
            <a:ext cx="7008933" cy="4046538"/>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smtClean="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762" y="1403508"/>
            <a:ext cx="1232389" cy="3619342"/>
          </a:xfrm>
          <a:prstGeom prst="rect">
            <a:avLst/>
          </a:prstGeom>
        </p:spPr>
      </p:pic>
    </p:spTree>
    <p:extLst>
      <p:ext uri="{BB962C8B-B14F-4D97-AF65-F5344CB8AC3E}">
        <p14:creationId xmlns:p14="http://schemas.microsoft.com/office/powerpoint/2010/main" val="41058815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graphicFrame>
        <p:nvGraphicFramePr>
          <p:cNvPr id="5245" name="Rectangle 125"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8453"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129"/>
          <p:cNvSpPr>
            <a:spLocks noGrp="1" noChangeArrowheads="1"/>
          </p:cNvSpPr>
          <p:nvPr>
            <p:ph type="ctrTitle" sz="quarter" hasCustomPrompt="1"/>
          </p:nvPr>
        </p:nvSpPr>
        <p:spPr bwMode="gray">
          <a:xfrm>
            <a:off x="1782567" y="1412777"/>
            <a:ext cx="4597596" cy="1470025"/>
          </a:xfrm>
        </p:spPr>
        <p:txBody>
          <a:bodyPr tIns="0" bIns="0"/>
          <a:lstStyle>
            <a:lvl1pPr>
              <a:defRPr/>
            </a:lvl1pPr>
          </a:lstStyle>
          <a:p>
            <a:r>
              <a:rPr lang="en-US" noProof="0" smtClean="0"/>
              <a:t>Click to edit divider text</a:t>
            </a:r>
            <a:endParaRPr lang="en-US" noProof="0" dirty="0"/>
          </a:p>
        </p:txBody>
      </p:sp>
      <p:cxnSp>
        <p:nvCxnSpPr>
          <p:cNvPr id="10" name="Straight Connector 9"/>
          <p:cNvCxnSpPr/>
          <p:nvPr/>
        </p:nvCxnSpPr>
        <p:spPr bwMode="gray">
          <a:xfrm>
            <a:off x="1780442" y="2929868"/>
            <a:ext cx="7008935" cy="0"/>
          </a:xfrm>
          <a:prstGeom prst="line">
            <a:avLst/>
          </a:prstGeom>
          <a:noFill/>
          <a:ln w="12700">
            <a:solidFill>
              <a:schemeClr val="accent1"/>
            </a:solidFill>
            <a:round/>
            <a:headEnd type="none" w="lg" len="lg"/>
            <a:tailEnd type="none" w="lg" len="lg"/>
          </a:ln>
          <a:effectLst/>
        </p:spPr>
      </p:cxnSp>
      <p:sp>
        <p:nvSpPr>
          <p:cNvPr id="12" name="Rectangle 45"/>
          <p:cNvSpPr>
            <a:spLocks noGrp="1" noChangeArrowheads="1"/>
          </p:cNvSpPr>
          <p:nvPr>
            <p:ph type="subTitle" idx="1" hasCustomPrompt="1"/>
          </p:nvPr>
        </p:nvSpPr>
        <p:spPr bwMode="gray">
          <a:xfrm>
            <a:off x="1780442" y="2990742"/>
            <a:ext cx="4599721" cy="746125"/>
          </a:xfrm>
          <a:prstGeom prst="rect">
            <a:avLst/>
          </a:prstGeom>
          <a:ln algn="ctr"/>
        </p:spPr>
        <p:txBody>
          <a:bodyPr lIns="0" tIns="0" rIns="0"/>
          <a:lstStyle>
            <a:lvl1pPr marL="0" indent="0">
              <a:spcBef>
                <a:spcPct val="0"/>
              </a:spcBef>
              <a:spcAft>
                <a:spcPct val="0"/>
              </a:spcAft>
              <a:buFont typeface="Arial" charset="0"/>
              <a:buNone/>
              <a:defRPr sz="1600">
                <a:solidFill>
                  <a:srgbClr val="808080"/>
                </a:solidFill>
              </a:defRPr>
            </a:lvl1pPr>
          </a:lstStyle>
          <a:p>
            <a:r>
              <a:rPr lang="en-US" noProof="0" smtClean="0"/>
              <a:t>Click to edit divider subtitle text</a:t>
            </a:r>
            <a:endParaRPr lang="en-US" noProof="0" dirty="0"/>
          </a:p>
        </p:txBody>
      </p:sp>
      <p:sp>
        <p:nvSpPr>
          <p:cNvPr id="13" name="Text Box 230"/>
          <p:cNvSpPr txBox="1">
            <a:spLocks noChangeArrowheads="1"/>
          </p:cNvSpPr>
          <p:nvPr/>
        </p:nvSpPr>
        <p:spPr bwMode="gray">
          <a:xfrm>
            <a:off x="348761" y="6500141"/>
            <a:ext cx="4156770" cy="123111"/>
          </a:xfrm>
          <a:prstGeom prst="rect">
            <a:avLst/>
          </a:prstGeom>
          <a:noFill/>
          <a:ln w="9525">
            <a:noFill/>
            <a:miter lim="800000"/>
            <a:headEnd type="none" w="lg" len="lg"/>
            <a:tailEnd type="none" w="lg" len="lg"/>
          </a:ln>
          <a:effectLst/>
        </p:spPr>
        <p:txBody>
          <a:bodyPr wrap="square" lIns="0" tIns="0" rIns="0" bIns="0" anchor="t">
            <a:spAutoFit/>
          </a:bodyPr>
          <a:lstStyle/>
          <a:p>
            <a:pPr eaLnBrk="0" fontAlgn="base" hangingPunct="0">
              <a:spcBef>
                <a:spcPct val="0"/>
              </a:spcBef>
              <a:spcAft>
                <a:spcPct val="0"/>
              </a:spcAft>
              <a:defRPr/>
            </a:pPr>
            <a:r>
              <a:rPr lang="en-US" sz="800" kern="0" dirty="0" smtClean="0">
                <a:solidFill>
                  <a:srgbClr val="808080"/>
                </a:solidFill>
              </a:rPr>
              <a:t>© 2014 Gartner, Inc. and/or its affiliates. All rights reserved. </a:t>
            </a:r>
          </a:p>
        </p:txBody>
      </p:sp>
      <p:sp>
        <p:nvSpPr>
          <p:cNvPr id="14" name="Text Box 21"/>
          <p:cNvSpPr txBox="1">
            <a:spLocks noChangeArrowheads="1"/>
          </p:cNvSpPr>
          <p:nvPr/>
        </p:nvSpPr>
        <p:spPr bwMode="gray">
          <a:xfrm>
            <a:off x="4405828" y="6500141"/>
            <a:ext cx="320057" cy="123111"/>
          </a:xfrm>
          <a:prstGeom prst="rect">
            <a:avLst/>
          </a:prstGeom>
          <a:noFill/>
          <a:ln w="9525">
            <a:noFill/>
            <a:miter lim="800000"/>
            <a:headEnd/>
            <a:tailEnd/>
          </a:ln>
          <a:effectLst/>
        </p:spPr>
        <p:txBody>
          <a:bodyPr lIns="0" tIns="0" rIns="0" bIns="0" anchor="b">
            <a:spAutoFit/>
          </a:bodyPr>
          <a:lstStyle/>
          <a:p>
            <a:pPr algn="ctr" fontAlgn="base">
              <a:spcBef>
                <a:spcPct val="0"/>
              </a:spcBef>
              <a:spcAft>
                <a:spcPct val="0"/>
              </a:spcAft>
              <a:defRPr/>
            </a:pPr>
            <a:fld id="{0DCACFB8-26F6-42D6-BECD-8F4C7C90C586}" type="slidenum">
              <a:rPr lang="en-US" sz="800" smtClean="0">
                <a:solidFill>
                  <a:srgbClr val="808080"/>
                </a:solidFill>
              </a:rPr>
              <a:pPr algn="ctr" fontAlgn="base">
                <a:spcBef>
                  <a:spcPct val="0"/>
                </a:spcBef>
                <a:spcAft>
                  <a:spcPct val="0"/>
                </a:spcAft>
                <a:defRPr/>
              </a:pPr>
              <a:t>‹#›</a:t>
            </a:fld>
            <a:endParaRPr lang="en-US" altLang="en-US" sz="800" dirty="0">
              <a:solidFill>
                <a:srgbClr val="808080"/>
              </a:solidFill>
            </a:endParaRPr>
          </a:p>
        </p:txBody>
      </p:sp>
      <p:grpSp>
        <p:nvGrpSpPr>
          <p:cNvPr id="3" name="Group 95"/>
          <p:cNvGrpSpPr>
            <a:grpSpLocks noChangeAspect="1"/>
          </p:cNvGrpSpPr>
          <p:nvPr/>
        </p:nvGrpSpPr>
        <p:grpSpPr bwMode="gray">
          <a:xfrm>
            <a:off x="7742116" y="6337299"/>
            <a:ext cx="1055077" cy="257175"/>
            <a:chOff x="3020" y="3469"/>
            <a:chExt cx="1440" cy="326"/>
          </a:xfrm>
        </p:grpSpPr>
        <p:sp>
          <p:nvSpPr>
            <p:cNvPr id="15"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17"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18"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19"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20"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21"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22"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24"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gr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939" y="1412876"/>
            <a:ext cx="1249211" cy="3609975"/>
          </a:xfrm>
          <a:prstGeom prst="rect">
            <a:avLst/>
          </a:prstGeom>
        </p:spPr>
      </p:pic>
    </p:spTree>
    <p:extLst>
      <p:ext uri="{BB962C8B-B14F-4D97-AF65-F5344CB8AC3E}">
        <p14:creationId xmlns:p14="http://schemas.microsoft.com/office/powerpoint/2010/main" val="69007679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p>
            <a:r>
              <a:rPr lang="en-US" dirty="0" smtClean="0"/>
              <a:t>Click to edit title</a:t>
            </a:r>
            <a:endParaRPr lang="en-US" dirty="0"/>
          </a:p>
        </p:txBody>
      </p:sp>
      <p:sp>
        <p:nvSpPr>
          <p:cNvPr id="6" name="Text Placeholder 5"/>
          <p:cNvSpPr>
            <a:spLocks noGrp="1"/>
          </p:cNvSpPr>
          <p:nvPr>
            <p:ph type="body" sz="quarter" idx="10"/>
          </p:nvPr>
        </p:nvSpPr>
        <p:spPr>
          <a:xfrm>
            <a:off x="348762" y="1412876"/>
            <a:ext cx="8443546" cy="4537075"/>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3741865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Content">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bwMode="gray"/>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48762" y="1412875"/>
            <a:ext cx="4189535" cy="4572000"/>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1"/>
          </p:nvPr>
        </p:nvSpPr>
        <p:spPr>
          <a:xfrm>
            <a:off x="4637944" y="1412875"/>
            <a:ext cx="4151433" cy="4572000"/>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548353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Chart and Text">
    <p:spTree>
      <p:nvGrpSpPr>
        <p:cNvPr id="1" name=""/>
        <p:cNvGrpSpPr/>
        <p:nvPr/>
      </p:nvGrpSpPr>
      <p:grpSpPr>
        <a:xfrm>
          <a:off x="0" y="0"/>
          <a:ext cx="0" cy="0"/>
          <a:chOff x="0" y="0"/>
          <a:chExt cx="0" cy="0"/>
        </a:xfrm>
      </p:grpSpPr>
      <p:sp>
        <p:nvSpPr>
          <p:cNvPr id="3" name="Chart Placeholder 2"/>
          <p:cNvSpPr>
            <a:spLocks noGrp="1"/>
          </p:cNvSpPr>
          <p:nvPr>
            <p:ph type="chart" sz="half" idx="1"/>
          </p:nvPr>
        </p:nvSpPr>
        <p:spPr bwMode="gray">
          <a:xfrm>
            <a:off x="348761" y="1412876"/>
            <a:ext cx="4157297" cy="4537075"/>
          </a:xfrm>
          <a:prstGeom prst="rect">
            <a:avLst/>
          </a:prstGeom>
        </p:spPr>
        <p:txBody>
          <a:bodyPr vert="horz" lIns="0" tIns="0" rIns="0" bIns="0" rtlCol="0">
            <a:noAutofit/>
          </a:bodyPr>
          <a:lstStyle>
            <a:lvl1pPr>
              <a:defRPr lang="en-GB" noProof="0" dirty="0" smtClean="0"/>
            </a:lvl1pPr>
          </a:lstStyle>
          <a:p>
            <a:pPr lvl="0"/>
            <a:r>
              <a:rPr lang="en-US" noProof="0" dirty="0" smtClean="0"/>
              <a:t>Click icon to add chart</a:t>
            </a:r>
          </a:p>
        </p:txBody>
      </p:sp>
      <p:sp>
        <p:nvSpPr>
          <p:cNvPr id="4" name="Text Placeholder 3"/>
          <p:cNvSpPr>
            <a:spLocks noGrp="1"/>
          </p:cNvSpPr>
          <p:nvPr>
            <p:ph type="body" sz="half" idx="2" hasCustomPrompt="1"/>
          </p:nvPr>
        </p:nvSpPr>
        <p:spPr bwMode="gray">
          <a:xfrm>
            <a:off x="4637943" y="1412876"/>
            <a:ext cx="4133625" cy="4537075"/>
          </a:xfrm>
          <a:prstGeom prst="rect">
            <a:avLst/>
          </a:prstGeom>
        </p:spPr>
        <p:txBody>
          <a:bodyPr vert="horz" lIns="0" tIns="0" rIns="0" bIns="0" rtlCol="0">
            <a:noAutofit/>
          </a:bodyPr>
          <a:lstStyle>
            <a:lvl1pPr>
              <a:defRPr lang="en-US" noProof="0" dirty="0" smtClean="0"/>
            </a:lvl1pPr>
            <a:lvl2pPr>
              <a:defRPr lang="en-US" noProof="0" dirty="0" smtClean="0"/>
            </a:lvl2pPr>
            <a:lvl3pPr>
              <a:defRPr lang="en-US" noProof="0" dirty="0" smtClean="0"/>
            </a:lvl3pPr>
            <a:lvl4pPr>
              <a:defRPr lang="en-US" noProof="0" dirty="0" smtClean="0"/>
            </a:lvl4pPr>
            <a:lvl5pPr>
              <a:defRPr lang="en-GB" noProof="0" dirty="0"/>
            </a:lvl5pPr>
          </a:lstStyle>
          <a:p>
            <a:pPr lvl="0"/>
            <a:r>
              <a:rPr lang="en-US" noProof="0" smtClean="0"/>
              <a:t>Click to edit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itle 4"/>
          <p:cNvSpPr>
            <a:spLocks noGrp="1"/>
          </p:cNvSpPr>
          <p:nvPr>
            <p:ph type="title"/>
          </p:nvPr>
        </p:nvSpPr>
        <p:spPr bwMode="gray"/>
        <p:txBody>
          <a:bodyPr/>
          <a:lstStyle/>
          <a:p>
            <a:r>
              <a:rPr lang="en-US" smtClean="0"/>
              <a:t>Click to edit Master title style</a:t>
            </a:r>
            <a:endParaRPr lang="en-US"/>
          </a:p>
        </p:txBody>
      </p:sp>
    </p:spTree>
    <p:extLst>
      <p:ext uri="{BB962C8B-B14F-4D97-AF65-F5344CB8AC3E}">
        <p14:creationId xmlns:p14="http://schemas.microsoft.com/office/powerpoint/2010/main" val="20040762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11250"/>
          </a:xfrm>
        </p:spPr>
        <p:txBody>
          <a:bodyPr anchor="ctr"/>
          <a:lstStyle>
            <a:lvl1pPr>
              <a:defRPr>
                <a:effectLst/>
              </a:defRPr>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dirty="0"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4" name="Rectangle 19"/>
          <p:cNvSpPr>
            <a:spLocks noChangeArrowheads="1"/>
          </p:cNvSpPr>
          <p:nvPr userDrawn="1"/>
        </p:nvSpPr>
        <p:spPr bwMode="auto">
          <a:xfrm>
            <a:off x="0" y="0"/>
            <a:ext cx="9144000" cy="152400"/>
          </a:xfrm>
          <a:prstGeom prst="rect">
            <a:avLst/>
          </a:prstGeom>
          <a:solidFill>
            <a:srgbClr val="F26522"/>
          </a:solidFill>
          <a:ln>
            <a:noFill/>
          </a:ln>
          <a:effectLst/>
        </p:spPr>
        <p:txBody>
          <a:bodyPr wrap="none" anchor="ctr"/>
          <a:lstStyle/>
          <a:p>
            <a:endParaRPr lang="en-US" dirty="0"/>
          </a:p>
        </p:txBody>
      </p:sp>
      <p:sp>
        <p:nvSpPr>
          <p:cNvPr id="18" name="Rectangle 19"/>
          <p:cNvSpPr>
            <a:spLocks noChangeArrowheads="1"/>
          </p:cNvSpPr>
          <p:nvPr userDrawn="1"/>
        </p:nvSpPr>
        <p:spPr bwMode="auto">
          <a:xfrm>
            <a:off x="0" y="6553200"/>
            <a:ext cx="9144000" cy="304800"/>
          </a:xfrm>
          <a:prstGeom prst="rect">
            <a:avLst/>
          </a:prstGeom>
          <a:solidFill>
            <a:srgbClr val="F26522"/>
          </a:solidFill>
          <a:ln>
            <a:noFill/>
          </a:ln>
          <a:effectLst/>
        </p:spPr>
        <p:txBody>
          <a:bodyPr wrap="none" anchor="ctr"/>
          <a:lstStyle/>
          <a:p>
            <a:endParaRPr lang="en-US"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603429"/>
            <a:ext cx="2286000" cy="204342"/>
          </a:xfrm>
          <a:prstGeom prst="rect">
            <a:avLst/>
          </a:prstGeom>
        </p:spPr>
      </p:pic>
      <p:sp>
        <p:nvSpPr>
          <p:cNvPr id="20" name="TextBox 19"/>
          <p:cNvSpPr txBox="1"/>
          <p:nvPr userDrawn="1"/>
        </p:nvSpPr>
        <p:spPr>
          <a:xfrm>
            <a:off x="7391400" y="6550223"/>
            <a:ext cx="1295400" cy="276999"/>
          </a:xfrm>
          <a:prstGeom prst="rect">
            <a:avLst/>
          </a:prstGeom>
          <a:noFill/>
        </p:spPr>
        <p:txBody>
          <a:bodyPr wrap="square" rtlCol="0">
            <a:spAutoFit/>
          </a:bodyPr>
          <a:lstStyle/>
          <a:p>
            <a:r>
              <a:rPr lang="en-US" sz="1200" dirty="0" smtClean="0">
                <a:solidFill>
                  <a:schemeClr val="bg1"/>
                </a:solidFill>
              </a:rPr>
              <a:t>www.it.ufl.edu</a:t>
            </a:r>
            <a:endParaRPr lang="en-US" sz="1200" dirty="0">
              <a:solidFill>
                <a:schemeClr val="bg1"/>
              </a:solidFill>
            </a:endParaRPr>
          </a:p>
        </p:txBody>
      </p:sp>
      <p:pic>
        <p:nvPicPr>
          <p:cNvPr id="11" name="Picture 2" descr="0BBE221498B67E42BD574988EDCE0AD9@ad"/>
          <p:cNvPicPr>
            <a:picLocks noChangeAspect="1" noChangeArrowheads="1"/>
          </p:cNvPicPr>
          <p:nvPr userDrawn="1"/>
        </p:nvPicPr>
        <p:blipFill>
          <a:blip r:embed="rId3" cstate="print">
            <a:lum contrast="10000"/>
          </a:blip>
          <a:srcRect/>
          <a:stretch>
            <a:fillRect/>
          </a:stretch>
        </p:blipFill>
        <p:spPr bwMode="auto">
          <a:xfrm>
            <a:off x="7834513" y="228600"/>
            <a:ext cx="1233287" cy="685800"/>
          </a:xfrm>
          <a:prstGeom prst="rect">
            <a:avLst/>
          </a:prstGeom>
          <a:noFill/>
          <a:ln w="9525">
            <a:noFill/>
            <a:miter lim="800000"/>
            <a:headEnd/>
            <a:tailEnd/>
          </a:ln>
        </p:spPr>
      </p:pic>
      <p:sp>
        <p:nvSpPr>
          <p:cNvPr id="12" name="Text Box 21"/>
          <p:cNvSpPr txBox="1">
            <a:spLocks noChangeArrowheads="1"/>
          </p:cNvSpPr>
          <p:nvPr userDrawn="1"/>
        </p:nvSpPr>
        <p:spPr bwMode="auto">
          <a:xfrm>
            <a:off x="3714750" y="6553200"/>
            <a:ext cx="1746250" cy="238125"/>
          </a:xfrm>
          <a:prstGeom prst="rect">
            <a:avLst/>
          </a:prstGeom>
          <a:noFill/>
          <a:ln w="9525">
            <a:noFill/>
            <a:miter lim="800000"/>
            <a:headEnd/>
            <a:tailEnd/>
          </a:ln>
          <a:effectLst/>
        </p:spPr>
        <p:txBody>
          <a:bodyPr lIns="0" tIns="0" rIns="0" bIns="0" anchor="b"/>
          <a:lstStyle/>
          <a:p>
            <a:pPr algn="ctr">
              <a:defRPr/>
            </a:pPr>
            <a:fld id="{65CA6B3D-8C3F-4FE9-BB7A-34F7694DF888}" type="slidenum">
              <a:rPr lang="en-US" sz="800">
                <a:solidFill>
                  <a:schemeClr val="bg1"/>
                </a:solidFill>
                <a:latin typeface="Arial" charset="0"/>
              </a:rPr>
              <a:pPr algn="ctr">
                <a:defRPr/>
              </a:pPr>
              <a:t>‹#›</a:t>
            </a:fld>
            <a:endParaRPr lang="en-US" altLang="en-US" sz="800" dirty="0">
              <a:solidFill>
                <a:schemeClr val="bg1"/>
              </a:solidFill>
              <a:latin typeface="Arial"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Tree>
    <p:extLst>
      <p:ext uri="{BB962C8B-B14F-4D97-AF65-F5344CB8AC3E}">
        <p14:creationId xmlns:p14="http://schemas.microsoft.com/office/powerpoint/2010/main" val="115132600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cxnSp>
        <p:nvCxnSpPr>
          <p:cNvPr id="2" name="Straight Connector 1"/>
          <p:cNvCxnSpPr/>
          <p:nvPr userDrawn="1"/>
        </p:nvCxnSpPr>
        <p:spPr bwMode="gray">
          <a:xfrm>
            <a:off x="348762" y="1033272"/>
            <a:ext cx="8440615" cy="1588"/>
          </a:xfrm>
          <a:prstGeom prst="line">
            <a:avLst/>
          </a:prstGeom>
          <a:noFill/>
          <a:ln w="12700">
            <a:solidFill>
              <a:schemeClr val="accent1"/>
            </a:solidFill>
            <a:round/>
            <a:headEnd type="none" w="lg" len="lg"/>
            <a:tailEnd type="none" w="lg" len="lg"/>
          </a:ln>
          <a:effectLst/>
        </p:spPr>
      </p:cxnSp>
    </p:spTree>
    <p:extLst>
      <p:ext uri="{BB962C8B-B14F-4D97-AF65-F5344CB8AC3E}">
        <p14:creationId xmlns:p14="http://schemas.microsoft.com/office/powerpoint/2010/main" val="375133407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2601" y="357191"/>
            <a:ext cx="8221663" cy="663575"/>
          </a:xfrm>
        </p:spPr>
        <p:txBody>
          <a:bodyPr/>
          <a:lstStyle/>
          <a:p>
            <a:r>
              <a:rPr lang="en-US"/>
              <a:t>Click to edit Master title style</a:t>
            </a:r>
          </a:p>
        </p:txBody>
      </p:sp>
    </p:spTree>
    <p:extLst>
      <p:ext uri="{BB962C8B-B14F-4D97-AF65-F5344CB8AC3E}">
        <p14:creationId xmlns:p14="http://schemas.microsoft.com/office/powerpoint/2010/main" val="2942718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Rectangle 125"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263" name="think-cell Slide" r:id="rId6" imgW="0" imgH="0" progId="">
                  <p:embed/>
                </p:oleObj>
              </mc:Choice>
              <mc:Fallback>
                <p:oleObj name="think-cell Slide" r:id="rId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 Box 121"/>
          <p:cNvSpPr txBox="1">
            <a:spLocks noChangeArrowheads="1"/>
          </p:cNvSpPr>
          <p:nvPr>
            <p:custDataLst>
              <p:tags r:id="rId3"/>
            </p:custDataLst>
          </p:nvPr>
        </p:nvSpPr>
        <p:spPr bwMode="gray">
          <a:xfrm>
            <a:off x="379413" y="6311900"/>
            <a:ext cx="5143500" cy="460375"/>
          </a:xfrm>
          <a:prstGeom prst="rect">
            <a:avLst/>
          </a:prstGeom>
          <a:noFill/>
          <a:ln w="9525" algn="ctr">
            <a:noFill/>
            <a:miter lim="800000"/>
            <a:headEnd type="none" w="lg" len="lg"/>
            <a:tailEnd type="none" w="lg" len="lg"/>
          </a:ln>
          <a:effectLst/>
        </p:spPr>
        <p:txBody>
          <a:bodyPr>
            <a:spAutoFit/>
          </a:bodyPr>
          <a:lstStyle/>
          <a:p>
            <a:pPr eaLnBrk="0" fontAlgn="base" hangingPunct="0">
              <a:spcBef>
                <a:spcPct val="0"/>
              </a:spcBef>
              <a:spcAft>
                <a:spcPct val="0"/>
              </a:spcAft>
              <a:defRPr/>
            </a:pPr>
            <a:r>
              <a:rPr lang="en-US" sz="600" dirty="0">
                <a:solidFill>
                  <a:srgbClr val="808080"/>
                </a:solidFill>
              </a:rPr>
              <a:t>This presentation, including any supporting materials, is owned by Gartner, Inc. and/or its affiliates and is for the sole use of the intended Gartner audience or other authorized recipients. This presentation may contain information that is confidential, proprietary or otherwise legally protected, and it may not be further copied, distributed or publicly displayed without the express written permission of Gartner, Inc. or its affiliates.</a:t>
            </a:r>
            <a:br>
              <a:rPr lang="en-US" sz="600" dirty="0">
                <a:solidFill>
                  <a:srgbClr val="808080"/>
                </a:solidFill>
              </a:rPr>
            </a:br>
            <a:r>
              <a:rPr lang="en-US" sz="600" dirty="0">
                <a:solidFill>
                  <a:srgbClr val="808080"/>
                </a:solidFill>
              </a:rPr>
              <a:t>© </a:t>
            </a:r>
            <a:r>
              <a:rPr lang="en-US" sz="600" dirty="0" smtClean="0">
                <a:solidFill>
                  <a:srgbClr val="808080"/>
                </a:solidFill>
              </a:rPr>
              <a:t>2012 </a:t>
            </a:r>
            <a:r>
              <a:rPr lang="en-US" sz="600" dirty="0">
                <a:solidFill>
                  <a:srgbClr val="808080"/>
                </a:solidFill>
              </a:rPr>
              <a:t>Gartner, Inc. and/or its affiliates. All rights reserved.</a:t>
            </a:r>
          </a:p>
        </p:txBody>
      </p:sp>
      <p:sp>
        <p:nvSpPr>
          <p:cNvPr id="6" name="Text Box 135"/>
          <p:cNvSpPr txBox="1">
            <a:spLocks noChangeArrowheads="1"/>
          </p:cNvSpPr>
          <p:nvPr userDrawn="1">
            <p:custDataLst>
              <p:tags r:id="rId4"/>
            </p:custDataLst>
          </p:nvPr>
        </p:nvSpPr>
        <p:spPr bwMode="auto">
          <a:xfrm>
            <a:off x="379413" y="6083300"/>
            <a:ext cx="1385887" cy="214313"/>
          </a:xfrm>
          <a:prstGeom prst="rect">
            <a:avLst/>
          </a:prstGeom>
          <a:noFill/>
          <a:ln w="12700" algn="ctr">
            <a:noFill/>
            <a:miter lim="800000"/>
            <a:headEnd type="none" w="lg" len="lg"/>
            <a:tailEnd type="none" w="lg" len="lg"/>
          </a:ln>
          <a:effectLst/>
        </p:spPr>
        <p:txBody>
          <a:bodyPr wrap="none">
            <a:spAutoFit/>
          </a:bodyPr>
          <a:lstStyle/>
          <a:p>
            <a:pPr fontAlgn="base">
              <a:spcBef>
                <a:spcPct val="50000"/>
              </a:spcBef>
              <a:spcAft>
                <a:spcPct val="0"/>
              </a:spcAft>
              <a:defRPr/>
            </a:pPr>
            <a:r>
              <a:rPr lang="en-US" sz="800" b="1" dirty="0">
                <a:solidFill>
                  <a:srgbClr val="808080"/>
                </a:solidFill>
              </a:rPr>
              <a:t>GARTNER CONSULTING</a:t>
            </a:r>
          </a:p>
        </p:txBody>
      </p:sp>
      <p:pic>
        <p:nvPicPr>
          <p:cNvPr id="9" name="Picture 16" descr="Gartner_Sm_Blu_CMYK.tif"/>
          <p:cNvPicPr>
            <a:picLocks noChangeAspect="1"/>
          </p:cNvPicPr>
          <p:nvPr userDrawn="1"/>
        </p:nvPicPr>
        <p:blipFill>
          <a:blip r:embed="rId7" cstate="print"/>
          <a:srcRect l="14449" t="30130" r="13058" b="29266"/>
          <a:stretch>
            <a:fillRect/>
          </a:stretch>
        </p:blipFill>
        <p:spPr bwMode="auto">
          <a:xfrm>
            <a:off x="7521575" y="6337300"/>
            <a:ext cx="1200150" cy="317500"/>
          </a:xfrm>
          <a:prstGeom prst="rect">
            <a:avLst/>
          </a:prstGeom>
          <a:noFill/>
          <a:ln w="9525">
            <a:noFill/>
            <a:miter lim="800000"/>
            <a:headEnd/>
            <a:tailEnd/>
          </a:ln>
        </p:spPr>
      </p:pic>
      <p:cxnSp>
        <p:nvCxnSpPr>
          <p:cNvPr id="10" name="Straight Connector 17"/>
          <p:cNvCxnSpPr>
            <a:cxnSpLocks noChangeShapeType="1"/>
          </p:cNvCxnSpPr>
          <p:nvPr userDrawn="1"/>
        </p:nvCxnSpPr>
        <p:spPr bwMode="auto">
          <a:xfrm>
            <a:off x="482600" y="2395538"/>
            <a:ext cx="8239125" cy="1587"/>
          </a:xfrm>
          <a:prstGeom prst="line">
            <a:avLst/>
          </a:prstGeom>
          <a:noFill/>
          <a:ln w="12700">
            <a:solidFill>
              <a:schemeClr val="accent1"/>
            </a:solidFill>
            <a:round/>
            <a:headEnd type="none" w="lg" len="lg"/>
            <a:tailEnd type="none" w="lg" len="lg"/>
          </a:ln>
        </p:spPr>
      </p:cxnSp>
      <p:sp>
        <p:nvSpPr>
          <p:cNvPr id="5165" name="Rectangle 45"/>
          <p:cNvSpPr>
            <a:spLocks noGrp="1" noChangeArrowheads="1"/>
          </p:cNvSpPr>
          <p:nvPr>
            <p:ph type="subTitle" idx="1"/>
          </p:nvPr>
        </p:nvSpPr>
        <p:spPr bwMode="auto">
          <a:xfrm>
            <a:off x="471488" y="2433638"/>
            <a:ext cx="5908675" cy="746125"/>
          </a:xfrm>
          <a:ln algn="ctr"/>
        </p:spPr>
        <p:txBody>
          <a:bodyPr lIns="0" rIns="0"/>
          <a:lstStyle>
            <a:lvl1pPr marL="0" indent="0">
              <a:spcBef>
                <a:spcPct val="0"/>
              </a:spcBef>
              <a:spcAft>
                <a:spcPct val="0"/>
              </a:spcAft>
              <a:buFont typeface="Arial" charset="0"/>
              <a:buNone/>
              <a:defRPr sz="1400">
                <a:solidFill>
                  <a:srgbClr val="808080"/>
                </a:solidFill>
              </a:defRPr>
            </a:lvl1pPr>
          </a:lstStyle>
          <a:p>
            <a:r>
              <a:rPr lang="en-US" smtClean="0"/>
              <a:t>Click to edit Master subtitle style</a:t>
            </a:r>
            <a:endParaRPr lang="en-US" dirty="0"/>
          </a:p>
        </p:txBody>
      </p:sp>
      <p:sp>
        <p:nvSpPr>
          <p:cNvPr id="5249" name="Rectangle 129"/>
          <p:cNvSpPr>
            <a:spLocks noGrp="1" noChangeArrowheads="1"/>
          </p:cNvSpPr>
          <p:nvPr>
            <p:ph type="ctrTitle" sz="quarter"/>
          </p:nvPr>
        </p:nvSpPr>
        <p:spPr bwMode="auto">
          <a:xfrm>
            <a:off x="471488" y="931863"/>
            <a:ext cx="5908675" cy="1470025"/>
          </a:xfrm>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880446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Divider Option 1">
    <p:bg>
      <p:bgPr>
        <a:solidFill>
          <a:schemeClr val="bg1"/>
        </a:solidFill>
        <a:effectLst/>
      </p:bgPr>
    </p:bg>
    <p:spTree>
      <p:nvGrpSpPr>
        <p:cNvPr id="1" name=""/>
        <p:cNvGrpSpPr/>
        <p:nvPr/>
      </p:nvGrpSpPr>
      <p:grpSpPr>
        <a:xfrm>
          <a:off x="0" y="0"/>
          <a:ext cx="0" cy="0"/>
          <a:chOff x="0" y="0"/>
          <a:chExt cx="0" cy="0"/>
        </a:xfrm>
      </p:grpSpPr>
      <p:graphicFrame>
        <p:nvGraphicFramePr>
          <p:cNvPr id="4" name="Rectangle 125"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287" name="think-cell Slide" r:id="rId5" imgW="0" imgH="0" progId="">
                  <p:embed/>
                </p:oleObj>
              </mc:Choice>
              <mc:Fallback>
                <p:oleObj name="think-cell Slide" r:id="rId5"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12" descr="Gartner_Sm_Blu_CMYK.tif"/>
          <p:cNvPicPr>
            <a:picLocks noChangeAspect="1"/>
          </p:cNvPicPr>
          <p:nvPr userDrawn="1"/>
        </p:nvPicPr>
        <p:blipFill>
          <a:blip r:embed="rId6" cstate="print"/>
          <a:srcRect l="14449" t="30130" r="13058" b="29266"/>
          <a:stretch>
            <a:fillRect/>
          </a:stretch>
        </p:blipFill>
        <p:spPr bwMode="auto">
          <a:xfrm>
            <a:off x="7521575" y="6337300"/>
            <a:ext cx="1200150" cy="317500"/>
          </a:xfrm>
          <a:prstGeom prst="rect">
            <a:avLst/>
          </a:prstGeom>
          <a:noFill/>
          <a:ln w="9525">
            <a:noFill/>
            <a:miter lim="800000"/>
            <a:headEnd/>
            <a:tailEnd/>
          </a:ln>
        </p:spPr>
      </p:pic>
      <p:cxnSp>
        <p:nvCxnSpPr>
          <p:cNvPr id="6" name="Straight Connector 13"/>
          <p:cNvCxnSpPr>
            <a:cxnSpLocks noChangeShapeType="1"/>
          </p:cNvCxnSpPr>
          <p:nvPr userDrawn="1"/>
        </p:nvCxnSpPr>
        <p:spPr bwMode="auto">
          <a:xfrm>
            <a:off x="482600" y="2395538"/>
            <a:ext cx="8239125" cy="1587"/>
          </a:xfrm>
          <a:prstGeom prst="line">
            <a:avLst/>
          </a:prstGeom>
          <a:noFill/>
          <a:ln w="12700">
            <a:solidFill>
              <a:schemeClr val="accent1"/>
            </a:solidFill>
            <a:round/>
            <a:headEnd type="none" w="lg" len="lg"/>
            <a:tailEnd type="none" w="lg" len="lg"/>
          </a:ln>
        </p:spPr>
      </p:cxnSp>
      <p:sp>
        <p:nvSpPr>
          <p:cNvPr id="7" name="Text Box 230"/>
          <p:cNvSpPr txBox="1">
            <a:spLocks noChangeArrowheads="1"/>
          </p:cNvSpPr>
          <p:nvPr userDrawn="1">
            <p:custDataLst>
              <p:tags r:id="rId3"/>
            </p:custDataLst>
          </p:nvPr>
        </p:nvSpPr>
        <p:spPr bwMode="gray">
          <a:xfrm>
            <a:off x="376238" y="6280150"/>
            <a:ext cx="3367087" cy="338554"/>
          </a:xfrm>
          <a:prstGeom prst="rect">
            <a:avLst/>
          </a:prstGeom>
          <a:noFill/>
          <a:ln w="9525">
            <a:noFill/>
            <a:miter lim="800000"/>
            <a:headEnd type="none" w="lg" len="lg"/>
            <a:tailEnd type="none" w="lg" len="lg"/>
          </a:ln>
          <a:effectLst/>
        </p:spPr>
        <p:txBody>
          <a:bodyPr>
            <a:spAutoFit/>
          </a:bodyPr>
          <a:lstStyle/>
          <a:p>
            <a:pPr eaLnBrk="0" fontAlgn="base" hangingPunct="0">
              <a:spcBef>
                <a:spcPct val="0"/>
              </a:spcBef>
              <a:spcAft>
                <a:spcPct val="0"/>
              </a:spcAft>
              <a:defRPr/>
            </a:pPr>
            <a:r>
              <a:rPr lang="en-US" sz="800" dirty="0" smtClean="0">
                <a:solidFill>
                  <a:srgbClr val="808080"/>
                </a:solidFill>
              </a:rPr>
              <a:t>© 2012 </a:t>
            </a:r>
            <a:r>
              <a:rPr lang="en-US" sz="800" dirty="0">
                <a:solidFill>
                  <a:srgbClr val="808080"/>
                </a:solidFill>
              </a:rPr>
              <a:t>Gartner, Inc. and/or its affiliates. All rights reserved. </a:t>
            </a:r>
          </a:p>
          <a:p>
            <a:pPr eaLnBrk="0" fontAlgn="base" hangingPunct="0">
              <a:spcBef>
                <a:spcPct val="0"/>
              </a:spcBef>
              <a:spcAft>
                <a:spcPct val="0"/>
              </a:spcAft>
              <a:defRPr/>
            </a:pPr>
            <a:r>
              <a:rPr lang="en-US" sz="800" dirty="0">
                <a:solidFill>
                  <a:srgbClr val="808080"/>
                </a:solidFill>
              </a:rPr>
              <a:t>Gartner is a registered trademark of Gartner, Inc. or its affiliates.</a:t>
            </a:r>
          </a:p>
        </p:txBody>
      </p:sp>
      <p:sp>
        <p:nvSpPr>
          <p:cNvPr id="8" name="Text Box 21"/>
          <p:cNvSpPr txBox="1">
            <a:spLocks noChangeArrowheads="1"/>
          </p:cNvSpPr>
          <p:nvPr userDrawn="1"/>
        </p:nvSpPr>
        <p:spPr bwMode="auto">
          <a:xfrm>
            <a:off x="3714750" y="6245225"/>
            <a:ext cx="1746250" cy="390525"/>
          </a:xfrm>
          <a:prstGeom prst="rect">
            <a:avLst/>
          </a:prstGeom>
          <a:noFill/>
          <a:ln w="9525">
            <a:noFill/>
            <a:miter lim="800000"/>
            <a:headEnd/>
            <a:tailEnd/>
          </a:ln>
          <a:effectLst/>
        </p:spPr>
        <p:txBody>
          <a:bodyPr lIns="0" tIns="0" rIns="0" bIns="0" anchor="b"/>
          <a:lstStyle/>
          <a:p>
            <a:pPr algn="ctr" fontAlgn="base">
              <a:spcBef>
                <a:spcPct val="0"/>
              </a:spcBef>
              <a:spcAft>
                <a:spcPct val="0"/>
              </a:spcAft>
              <a:defRPr/>
            </a:pPr>
            <a:fld id="{B48FE1F7-A040-4D1D-B84B-7D8D31874952}" type="slidenum">
              <a:rPr lang="en-US" sz="800">
                <a:solidFill>
                  <a:srgbClr val="808080"/>
                </a:solidFill>
              </a:rPr>
              <a:pPr algn="ctr" fontAlgn="base">
                <a:spcBef>
                  <a:spcPct val="0"/>
                </a:spcBef>
                <a:spcAft>
                  <a:spcPct val="0"/>
                </a:spcAft>
                <a:defRPr/>
              </a:pPr>
              <a:t>‹#›</a:t>
            </a:fld>
            <a:endParaRPr lang="en-US" altLang="en-US" sz="800" dirty="0">
              <a:solidFill>
                <a:srgbClr val="808080"/>
              </a:solidFill>
            </a:endParaRPr>
          </a:p>
        </p:txBody>
      </p:sp>
      <p:sp>
        <p:nvSpPr>
          <p:cNvPr id="5165" name="Rectangle 45"/>
          <p:cNvSpPr>
            <a:spLocks noGrp="1" noChangeArrowheads="1"/>
          </p:cNvSpPr>
          <p:nvPr>
            <p:ph type="subTitle" idx="1"/>
          </p:nvPr>
        </p:nvSpPr>
        <p:spPr bwMode="auto">
          <a:xfrm>
            <a:off x="471488" y="2433638"/>
            <a:ext cx="5908675" cy="746125"/>
          </a:xfrm>
          <a:ln algn="ctr"/>
        </p:spPr>
        <p:txBody>
          <a:bodyPr lIns="0" rIns="0"/>
          <a:lstStyle>
            <a:lvl1pPr marL="0" indent="0">
              <a:spcBef>
                <a:spcPct val="0"/>
              </a:spcBef>
              <a:spcAft>
                <a:spcPct val="0"/>
              </a:spcAft>
              <a:buFont typeface="Arial" charset="0"/>
              <a:buNone/>
              <a:defRPr sz="1400">
                <a:solidFill>
                  <a:srgbClr val="808080"/>
                </a:solidFill>
              </a:defRPr>
            </a:lvl1pPr>
          </a:lstStyle>
          <a:p>
            <a:r>
              <a:rPr lang="en-US" smtClean="0"/>
              <a:t>Click to edit Master subtitle style</a:t>
            </a:r>
            <a:endParaRPr lang="en-US" dirty="0"/>
          </a:p>
        </p:txBody>
      </p:sp>
      <p:sp>
        <p:nvSpPr>
          <p:cNvPr id="5249" name="Rectangle 129"/>
          <p:cNvSpPr>
            <a:spLocks noGrp="1" noChangeArrowheads="1"/>
          </p:cNvSpPr>
          <p:nvPr>
            <p:ph type="ctrTitle" sz="quarter"/>
          </p:nvPr>
        </p:nvSpPr>
        <p:spPr bwMode="auto">
          <a:xfrm>
            <a:off x="471488" y="931863"/>
            <a:ext cx="5908675" cy="1470025"/>
          </a:xfrm>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035063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Divider Option 2">
    <p:spTree>
      <p:nvGrpSpPr>
        <p:cNvPr id="1" name=""/>
        <p:cNvGrpSpPr/>
        <p:nvPr/>
      </p:nvGrpSpPr>
      <p:grpSpPr>
        <a:xfrm>
          <a:off x="0" y="0"/>
          <a:ext cx="0" cy="0"/>
          <a:chOff x="0" y="0"/>
          <a:chExt cx="0" cy="0"/>
        </a:xfrm>
      </p:grpSpPr>
      <p:graphicFrame>
        <p:nvGraphicFramePr>
          <p:cNvPr id="4" name="Rectangle 224"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311" name="think-cell Slide" r:id="rId6" imgW="0" imgH="0" progId="">
                  <p:embed/>
                </p:oleObj>
              </mc:Choice>
              <mc:Fallback>
                <p:oleObj name="think-cell Slide" r:id="rId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234" descr="Gartner_301_with_white_background"/>
          <p:cNvPicPr>
            <a:picLocks noChangeAspect="1" noChangeArrowheads="1"/>
          </p:cNvPicPr>
          <p:nvPr>
            <p:custDataLst>
              <p:tags r:id="rId3"/>
            </p:custDataLst>
          </p:nvPr>
        </p:nvPicPr>
        <p:blipFill>
          <a:blip r:embed="rId7" cstate="print"/>
          <a:srcRect/>
          <a:stretch>
            <a:fillRect/>
          </a:stretch>
        </p:blipFill>
        <p:spPr bwMode="gray">
          <a:xfrm>
            <a:off x="7556500" y="6369050"/>
            <a:ext cx="1141413" cy="260350"/>
          </a:xfrm>
          <a:prstGeom prst="rect">
            <a:avLst/>
          </a:prstGeom>
          <a:noFill/>
          <a:ln w="9525">
            <a:noFill/>
            <a:miter lim="800000"/>
            <a:headEnd/>
            <a:tailEnd/>
          </a:ln>
        </p:spPr>
      </p:pic>
      <p:sp>
        <p:nvSpPr>
          <p:cNvPr id="6" name="Text Box 230"/>
          <p:cNvSpPr txBox="1">
            <a:spLocks noChangeArrowheads="1"/>
          </p:cNvSpPr>
          <p:nvPr>
            <p:custDataLst>
              <p:tags r:id="rId4"/>
            </p:custDataLst>
          </p:nvPr>
        </p:nvSpPr>
        <p:spPr bwMode="gray">
          <a:xfrm>
            <a:off x="376238" y="6280150"/>
            <a:ext cx="3367087" cy="338554"/>
          </a:xfrm>
          <a:prstGeom prst="rect">
            <a:avLst/>
          </a:prstGeom>
          <a:noFill/>
          <a:ln w="9525">
            <a:noFill/>
            <a:miter lim="800000"/>
            <a:headEnd type="none" w="lg" len="lg"/>
            <a:tailEnd type="none" w="lg" len="lg"/>
          </a:ln>
          <a:effectLst/>
        </p:spPr>
        <p:txBody>
          <a:bodyPr>
            <a:spAutoFit/>
          </a:bodyPr>
          <a:lstStyle/>
          <a:p>
            <a:pPr eaLnBrk="0" fontAlgn="base" hangingPunct="0">
              <a:spcBef>
                <a:spcPct val="0"/>
              </a:spcBef>
              <a:spcAft>
                <a:spcPct val="0"/>
              </a:spcAft>
              <a:defRPr/>
            </a:pPr>
            <a:r>
              <a:rPr lang="en-US" sz="800" dirty="0" smtClean="0">
                <a:solidFill>
                  <a:srgbClr val="808080"/>
                </a:solidFill>
              </a:rPr>
              <a:t>© 2012 </a:t>
            </a:r>
            <a:r>
              <a:rPr lang="en-US" sz="800" dirty="0">
                <a:solidFill>
                  <a:srgbClr val="808080"/>
                </a:solidFill>
              </a:rPr>
              <a:t>Gartner, Inc. and/or its affiliates. All rights reserved. </a:t>
            </a:r>
          </a:p>
          <a:p>
            <a:pPr eaLnBrk="0" fontAlgn="base" hangingPunct="0">
              <a:spcBef>
                <a:spcPct val="0"/>
              </a:spcBef>
              <a:spcAft>
                <a:spcPct val="0"/>
              </a:spcAft>
              <a:defRPr/>
            </a:pPr>
            <a:r>
              <a:rPr lang="en-US" sz="800" dirty="0">
                <a:solidFill>
                  <a:srgbClr val="808080"/>
                </a:solidFill>
              </a:rPr>
              <a:t>Gartner is a registered trademark of Gartner, Inc. or its affiliates.</a:t>
            </a:r>
          </a:p>
        </p:txBody>
      </p:sp>
      <p:sp>
        <p:nvSpPr>
          <p:cNvPr id="7" name="Text Box 21"/>
          <p:cNvSpPr txBox="1">
            <a:spLocks noChangeArrowheads="1"/>
          </p:cNvSpPr>
          <p:nvPr/>
        </p:nvSpPr>
        <p:spPr bwMode="auto">
          <a:xfrm>
            <a:off x="3714750" y="6245225"/>
            <a:ext cx="1746250" cy="390525"/>
          </a:xfrm>
          <a:prstGeom prst="rect">
            <a:avLst/>
          </a:prstGeom>
          <a:noFill/>
          <a:ln w="9525">
            <a:noFill/>
            <a:miter lim="800000"/>
            <a:headEnd/>
            <a:tailEnd/>
          </a:ln>
          <a:effectLst/>
        </p:spPr>
        <p:txBody>
          <a:bodyPr lIns="0" tIns="0" rIns="0" bIns="0" anchor="b"/>
          <a:lstStyle/>
          <a:p>
            <a:pPr algn="ctr" fontAlgn="base">
              <a:spcBef>
                <a:spcPct val="0"/>
              </a:spcBef>
              <a:spcAft>
                <a:spcPct val="0"/>
              </a:spcAft>
              <a:defRPr/>
            </a:pPr>
            <a:fld id="{229FBB0E-4397-4C6D-B63A-ED9B2BCA3B1F}" type="slidenum">
              <a:rPr lang="en-US" sz="800">
                <a:solidFill>
                  <a:srgbClr val="808080"/>
                </a:solidFill>
              </a:rPr>
              <a:pPr algn="ctr" fontAlgn="base">
                <a:spcBef>
                  <a:spcPct val="0"/>
                </a:spcBef>
                <a:spcAft>
                  <a:spcPct val="0"/>
                </a:spcAft>
                <a:defRPr/>
              </a:pPr>
              <a:t>‹#›</a:t>
            </a:fld>
            <a:endParaRPr lang="en-US" altLang="en-US" sz="800" dirty="0">
              <a:solidFill>
                <a:srgbClr val="808080"/>
              </a:solidFill>
            </a:endParaRPr>
          </a:p>
        </p:txBody>
      </p:sp>
      <p:cxnSp>
        <p:nvCxnSpPr>
          <p:cNvPr id="8" name="Straight Connector 18"/>
          <p:cNvCxnSpPr>
            <a:cxnSpLocks noChangeShapeType="1"/>
          </p:cNvCxnSpPr>
          <p:nvPr/>
        </p:nvCxnSpPr>
        <p:spPr bwMode="auto">
          <a:xfrm>
            <a:off x="482600" y="1006475"/>
            <a:ext cx="8229600" cy="1588"/>
          </a:xfrm>
          <a:prstGeom prst="line">
            <a:avLst/>
          </a:prstGeom>
          <a:noFill/>
          <a:ln w="12700" algn="ctr">
            <a:solidFill>
              <a:srgbClr val="808080"/>
            </a:solidFill>
            <a:round/>
            <a:headEnd/>
            <a:tailEnd/>
          </a:ln>
        </p:spPr>
      </p:cxnSp>
      <p:pic>
        <p:nvPicPr>
          <p:cNvPr id="9" name="Picture 19" descr="Gartner_Sm_Blu_CMYK.tif"/>
          <p:cNvPicPr>
            <a:picLocks noChangeAspect="1"/>
          </p:cNvPicPr>
          <p:nvPr/>
        </p:nvPicPr>
        <p:blipFill>
          <a:blip r:embed="rId8" cstate="print"/>
          <a:srcRect l="14449" t="30130" r="13058" b="29266"/>
          <a:stretch>
            <a:fillRect/>
          </a:stretch>
        </p:blipFill>
        <p:spPr bwMode="auto">
          <a:xfrm>
            <a:off x="7521575" y="6337300"/>
            <a:ext cx="1200150" cy="317500"/>
          </a:xfrm>
          <a:prstGeom prst="rect">
            <a:avLst/>
          </a:prstGeom>
          <a:noFill/>
          <a:ln w="9525">
            <a:noFill/>
            <a:miter lim="800000"/>
            <a:headEnd/>
            <a:tailEnd/>
          </a:ln>
        </p:spPr>
      </p:pic>
      <p:cxnSp>
        <p:nvCxnSpPr>
          <p:cNvPr id="10" name="Straight Connector 11"/>
          <p:cNvCxnSpPr>
            <a:cxnSpLocks noChangeShapeType="1"/>
          </p:cNvCxnSpPr>
          <p:nvPr/>
        </p:nvCxnSpPr>
        <p:spPr bwMode="auto">
          <a:xfrm>
            <a:off x="482600" y="6073775"/>
            <a:ext cx="8229600" cy="1588"/>
          </a:xfrm>
          <a:prstGeom prst="line">
            <a:avLst/>
          </a:prstGeom>
          <a:noFill/>
          <a:ln w="12700" algn="ctr">
            <a:solidFill>
              <a:srgbClr val="808080"/>
            </a:solidFill>
            <a:round/>
            <a:headEnd/>
            <a:tailEnd/>
          </a:ln>
        </p:spPr>
      </p:cxnSp>
      <p:sp>
        <p:nvSpPr>
          <p:cNvPr id="11" name="Rectangle 10"/>
          <p:cNvSpPr/>
          <p:nvPr userDrawn="1"/>
        </p:nvSpPr>
        <p:spPr bwMode="white">
          <a:xfrm>
            <a:off x="212725" y="5989638"/>
            <a:ext cx="8509000" cy="252412"/>
          </a:xfrm>
          <a:prstGeom prst="rect">
            <a:avLst/>
          </a:prstGeom>
          <a:solidFill>
            <a:schemeClr val="bg1"/>
          </a:solidFill>
          <a:ln w="28575" algn="ctr">
            <a:noFill/>
            <a:round/>
            <a:headEnd/>
            <a:tailEnd/>
          </a:ln>
        </p:spPr>
        <p:txBody>
          <a:bodyPr wrap="none" lIns="45720" rIns="45720" anchor="ctr"/>
          <a:lstStyle/>
          <a:p>
            <a:pPr algn="ctr" fontAlgn="base">
              <a:spcBef>
                <a:spcPct val="0"/>
              </a:spcBef>
              <a:spcAft>
                <a:spcPct val="0"/>
              </a:spcAft>
              <a:defRPr/>
            </a:pPr>
            <a:endParaRPr lang="en-US" sz="1200" dirty="0">
              <a:solidFill>
                <a:srgbClr val="000000"/>
              </a:solidFill>
            </a:endParaRPr>
          </a:p>
        </p:txBody>
      </p:sp>
      <p:sp>
        <p:nvSpPr>
          <p:cNvPr id="12" name="Rectangle 11"/>
          <p:cNvSpPr/>
          <p:nvPr userDrawn="1"/>
        </p:nvSpPr>
        <p:spPr bwMode="white">
          <a:xfrm>
            <a:off x="292100" y="854075"/>
            <a:ext cx="8509000" cy="252413"/>
          </a:xfrm>
          <a:prstGeom prst="rect">
            <a:avLst/>
          </a:prstGeom>
          <a:solidFill>
            <a:schemeClr val="bg1"/>
          </a:solidFill>
          <a:ln w="28575" algn="ctr">
            <a:noFill/>
            <a:round/>
            <a:headEnd/>
            <a:tailEnd/>
          </a:ln>
        </p:spPr>
        <p:txBody>
          <a:bodyPr wrap="none" lIns="45720" rIns="45720" anchor="ctr"/>
          <a:lstStyle/>
          <a:p>
            <a:pPr algn="ctr" fontAlgn="base">
              <a:spcBef>
                <a:spcPct val="0"/>
              </a:spcBef>
              <a:spcAft>
                <a:spcPct val="0"/>
              </a:spcAft>
              <a:defRPr/>
            </a:pPr>
            <a:endParaRPr lang="en-US" sz="1200" dirty="0">
              <a:solidFill>
                <a:srgbClr val="000000"/>
              </a:solidFill>
            </a:endParaRPr>
          </a:p>
        </p:txBody>
      </p:sp>
      <p:cxnSp>
        <p:nvCxnSpPr>
          <p:cNvPr id="13" name="Straight Connector 13"/>
          <p:cNvCxnSpPr>
            <a:cxnSpLocks noChangeShapeType="1"/>
          </p:cNvCxnSpPr>
          <p:nvPr userDrawn="1"/>
        </p:nvCxnSpPr>
        <p:spPr bwMode="auto">
          <a:xfrm>
            <a:off x="482600" y="4410075"/>
            <a:ext cx="8239125" cy="1588"/>
          </a:xfrm>
          <a:prstGeom prst="line">
            <a:avLst/>
          </a:prstGeom>
          <a:noFill/>
          <a:ln w="12700">
            <a:solidFill>
              <a:schemeClr val="accent1"/>
            </a:solidFill>
            <a:round/>
            <a:headEnd type="none" w="lg" len="lg"/>
            <a:tailEnd type="none" w="lg" len="lg"/>
          </a:ln>
        </p:spPr>
      </p:cxnSp>
      <p:sp>
        <p:nvSpPr>
          <p:cNvPr id="2" name="Title 1"/>
          <p:cNvSpPr>
            <a:spLocks noGrp="1"/>
          </p:cNvSpPr>
          <p:nvPr>
            <p:ph type="title"/>
          </p:nvPr>
        </p:nvSpPr>
        <p:spPr>
          <a:xfrm>
            <a:off x="482600" y="4406900"/>
            <a:ext cx="8250238" cy="1362075"/>
          </a:xfrm>
          <a:noFill/>
          <a:ln w="9525" algn="ctr">
            <a:noFill/>
            <a:miter lim="800000"/>
            <a:headEnd/>
            <a:tailEnd/>
          </a:ln>
          <a:effectLst/>
        </p:spPr>
        <p:txBody>
          <a:bodyPr anchor="t"/>
          <a:lstStyle>
            <a:lvl1pPr marL="0" indent="0" algn="l" rtl="0" eaLnBrk="1" fontAlgn="base" hangingPunct="1">
              <a:spcBef>
                <a:spcPct val="0"/>
              </a:spcBef>
              <a:spcAft>
                <a:spcPct val="0"/>
              </a:spcAft>
              <a:buClr>
                <a:schemeClr val="accent1"/>
              </a:buClr>
              <a:buFont typeface="Arial" charset="0"/>
              <a:buNone/>
              <a:defRPr lang="en-US" sz="1400" dirty="0">
                <a:solidFill>
                  <a:srgbClr val="808080"/>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482600" y="2906713"/>
            <a:ext cx="8250238" cy="1500187"/>
          </a:xfrm>
          <a:noFill/>
          <a:ln w="9525">
            <a:noFill/>
            <a:miter lim="800000"/>
            <a:headEnd/>
            <a:tailEnd/>
          </a:ln>
          <a:effectLst/>
        </p:spPr>
        <p:txBody>
          <a:bodyPr lIns="0" rIns="0" anchor="b"/>
          <a:lstStyle>
            <a:lvl1pPr marL="0" indent="0" algn="l" rtl="0" eaLnBrk="1" fontAlgn="base" hangingPunct="1">
              <a:spcBef>
                <a:spcPct val="0"/>
              </a:spcBef>
              <a:spcAft>
                <a:spcPct val="0"/>
              </a:spcAft>
              <a:buNone/>
              <a:defRPr lang="en-US" dirty="0" smtClean="0">
                <a:solidFill>
                  <a:schemeClr val="accent1"/>
                </a:solidFill>
                <a:latin typeface="+mj-lt"/>
                <a:ea typeface="+mj-ea"/>
                <a:cs typeface="+mj-c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99795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2599" y="357187"/>
            <a:ext cx="8203565" cy="663575"/>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82600" y="1263650"/>
            <a:ext cx="8212138" cy="4649788"/>
          </a:xfrm>
          <a:noFill/>
          <a:ln w="9525">
            <a:noFill/>
            <a:miter lim="800000"/>
            <a:headEnd/>
            <a:tailEnd/>
          </a:ln>
          <a:effectLst/>
        </p:spPr>
        <p:txBody>
          <a:bodyPr/>
          <a:lstStyle>
            <a:lvl1pPr algn="l" rtl="0" eaLnBrk="1" fontAlgn="base" hangingPunct="1">
              <a:spcBef>
                <a:spcPct val="30000"/>
              </a:spcBef>
              <a:spcAft>
                <a:spcPct val="10000"/>
              </a:spcAft>
              <a:defRPr lang="en-US" sz="1600" dirty="0" smtClean="0">
                <a:solidFill>
                  <a:schemeClr val="tx1"/>
                </a:solidFill>
                <a:latin typeface="+mn-lt"/>
                <a:ea typeface="+mn-ea"/>
                <a:cs typeface="+mn-cs"/>
              </a:defRPr>
            </a:lvl1pPr>
            <a:lvl2pPr algn="l" rtl="0" eaLnBrk="1" fontAlgn="base" hangingPunct="1">
              <a:spcBef>
                <a:spcPts val="432"/>
              </a:spcBef>
              <a:spcAft>
                <a:spcPct val="10000"/>
              </a:spcAft>
              <a:defRPr lang="en-US" sz="1400" dirty="0" smtClean="0">
                <a:solidFill>
                  <a:schemeClr val="tx1"/>
                </a:solidFill>
                <a:latin typeface="+mn-lt"/>
                <a:ea typeface="+mn-ea"/>
                <a:cs typeface="+mn-cs"/>
              </a:defRPr>
            </a:lvl2pPr>
            <a:lvl3pPr algn="l" rtl="0" eaLnBrk="1" fontAlgn="base" hangingPunct="1">
              <a:spcBef>
                <a:spcPct val="30000"/>
              </a:spcBef>
              <a:spcAft>
                <a:spcPct val="10000"/>
              </a:spcAft>
              <a:defRPr lang="en-US" sz="1200" dirty="0" smtClean="0">
                <a:solidFill>
                  <a:schemeClr val="tx1"/>
                </a:solidFill>
                <a:latin typeface="+mn-lt"/>
                <a:ea typeface="+mn-ea"/>
                <a:cs typeface="+mn-cs"/>
              </a:defRPr>
            </a:lvl3pPr>
            <a:lvl4pPr marL="863600" indent="-173038" algn="l" rtl="0" eaLnBrk="1" fontAlgn="base" hangingPunct="1">
              <a:spcBef>
                <a:spcPct val="30000"/>
              </a:spcBef>
              <a:spcAft>
                <a:spcPct val="10000"/>
              </a:spcAft>
              <a:defRPr lang="en-US" sz="1200" dirty="0" smtClean="0">
                <a:solidFill>
                  <a:schemeClr val="tx1"/>
                </a:solidFill>
                <a:latin typeface="+mn-lt"/>
                <a:ea typeface="+mn-ea"/>
                <a:cs typeface="+mn-cs"/>
              </a:defRPr>
            </a:lvl4pPr>
            <a:lvl5pPr marL="1084263" indent="-173038" algn="l" rtl="0" eaLnBrk="1" fontAlgn="base" hangingPunct="1">
              <a:spcBef>
                <a:spcPct val="30000"/>
              </a:spcBef>
              <a:spcAft>
                <a:spcPct val="10000"/>
              </a:spcAft>
              <a:defRPr lang="en-US" sz="1200" dirty="0">
                <a:solidFill>
                  <a:schemeClr val="tx1"/>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86490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2599" y="357188"/>
            <a:ext cx="8203565" cy="663574"/>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82600" y="1263650"/>
            <a:ext cx="4023360" cy="4725988"/>
          </a:xfrm>
          <a:noFill/>
          <a:ln w="9525">
            <a:noFill/>
            <a:miter lim="800000"/>
            <a:headEnd/>
            <a:tailEnd/>
          </a:ln>
          <a:effectLst/>
        </p:spPr>
        <p:txBody>
          <a:bodyPr/>
          <a:lstStyle>
            <a:lvl1pPr algn="l" rtl="0" eaLnBrk="1" fontAlgn="base" hangingPunct="1">
              <a:spcAft>
                <a:spcPct val="10000"/>
              </a:spcAft>
              <a:defRPr lang="en-US" sz="1600" dirty="0" smtClean="0">
                <a:solidFill>
                  <a:schemeClr val="tx1"/>
                </a:solidFill>
                <a:latin typeface="+mn-lt"/>
                <a:ea typeface="+mn-ea"/>
                <a:cs typeface="+mn-cs"/>
              </a:defRPr>
            </a:lvl1pPr>
            <a:lvl2pPr algn="l" rtl="0" eaLnBrk="1" fontAlgn="base" hangingPunct="1">
              <a:spcAft>
                <a:spcPct val="10000"/>
              </a:spcAft>
              <a:defRPr lang="en-US" sz="1400" dirty="0" smtClean="0">
                <a:solidFill>
                  <a:schemeClr val="tx1"/>
                </a:solidFill>
                <a:latin typeface="+mn-lt"/>
                <a:ea typeface="+mn-ea"/>
                <a:cs typeface="+mn-cs"/>
              </a:defRPr>
            </a:lvl2pPr>
            <a:lvl3pPr algn="l" rtl="0" eaLnBrk="1" fontAlgn="base" hangingPunct="1">
              <a:spcAft>
                <a:spcPct val="10000"/>
              </a:spcAft>
              <a:defRPr lang="en-US" sz="1200" dirty="0" smtClean="0">
                <a:solidFill>
                  <a:schemeClr val="tx1"/>
                </a:solidFill>
                <a:latin typeface="+mn-lt"/>
                <a:ea typeface="+mn-ea"/>
                <a:cs typeface="+mn-cs"/>
              </a:defRPr>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79950" y="1263650"/>
            <a:ext cx="4016376" cy="4725988"/>
          </a:xfrm>
          <a:noFill/>
          <a:ln w="9525">
            <a:noFill/>
            <a:miter lim="800000"/>
            <a:headEnd/>
            <a:tailEnd/>
          </a:ln>
          <a:effectLst/>
        </p:spPr>
        <p:txBody>
          <a:bodyPr/>
          <a:lstStyle>
            <a:lvl1pPr algn="l" rtl="0" eaLnBrk="1" fontAlgn="base" hangingPunct="1">
              <a:spcAft>
                <a:spcPct val="10000"/>
              </a:spcAft>
              <a:defRPr lang="en-US" sz="1600" dirty="0" smtClean="0">
                <a:solidFill>
                  <a:schemeClr val="tx1"/>
                </a:solidFill>
                <a:latin typeface="+mn-lt"/>
                <a:ea typeface="+mn-ea"/>
                <a:cs typeface="+mn-cs"/>
              </a:defRPr>
            </a:lvl1pPr>
            <a:lvl2pPr algn="l" rtl="0" eaLnBrk="1" fontAlgn="base" hangingPunct="1">
              <a:spcAft>
                <a:spcPct val="10000"/>
              </a:spcAft>
              <a:defRPr lang="en-US" sz="1400" dirty="0" smtClean="0">
                <a:solidFill>
                  <a:schemeClr val="tx1"/>
                </a:solidFill>
                <a:latin typeface="+mn-lt"/>
                <a:ea typeface="+mn-ea"/>
                <a:cs typeface="+mn-cs"/>
              </a:defRPr>
            </a:lvl2pPr>
            <a:lvl3pPr algn="l" rtl="0" eaLnBrk="1" fontAlgn="base" hangingPunct="1">
              <a:spcAft>
                <a:spcPct val="10000"/>
              </a:spcAft>
              <a:defRPr lang="en-US" sz="1200" dirty="0" smtClean="0">
                <a:solidFill>
                  <a:schemeClr val="tx1"/>
                </a:solidFill>
                <a:latin typeface="+mn-lt"/>
                <a:ea typeface="+mn-ea"/>
                <a:cs typeface="+mn-cs"/>
              </a:defRPr>
            </a:lvl3pPr>
            <a:lvl4pPr algn="l" rtl="0" eaLnBrk="1" fontAlgn="base" hangingPunct="1">
              <a:spcAft>
                <a:spcPct val="10000"/>
              </a:spcAft>
              <a:defRPr lang="en-US" sz="1200" dirty="0" smtClean="0">
                <a:solidFill>
                  <a:schemeClr val="tx1"/>
                </a:solidFill>
                <a:latin typeface="+mn-lt"/>
                <a:ea typeface="+mn-ea"/>
                <a:cs typeface="+mn-cs"/>
              </a:defRPr>
            </a:lvl4pPr>
            <a:lvl5pPr algn="l" rtl="0" eaLnBrk="1" fontAlgn="base" hangingPunct="1">
              <a:spcAft>
                <a:spcPct val="10000"/>
              </a:spcAft>
              <a:defRPr lang="en-US" sz="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1136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11" Type="http://schemas.openxmlformats.org/officeDocument/2006/relationships/image" Target="../media/image4.jpeg"/><Relationship Id="rId5" Type="http://schemas.openxmlformats.org/officeDocument/2006/relationships/theme" Target="../theme/theme1.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vmlDrawing" Target="../drawings/vmlDrawing2.vml"/><Relationship Id="rId18" Type="http://schemas.openxmlformats.org/officeDocument/2006/relationships/tags" Target="../tags/tag7.xml"/><Relationship Id="rId3" Type="http://schemas.openxmlformats.org/officeDocument/2006/relationships/slideLayout" Target="../slideLayouts/slideLayout7.xml"/><Relationship Id="rId21" Type="http://schemas.openxmlformats.org/officeDocument/2006/relationships/image" Target="../media/image6.png"/><Relationship Id="rId7" Type="http://schemas.openxmlformats.org/officeDocument/2006/relationships/slideLayout" Target="../slideLayouts/slideLayout11.xml"/><Relationship Id="rId12" Type="http://schemas.openxmlformats.org/officeDocument/2006/relationships/theme" Target="../theme/theme2.xml"/><Relationship Id="rId17" Type="http://schemas.openxmlformats.org/officeDocument/2006/relationships/tags" Target="../tags/tag6.xml"/><Relationship Id="rId2" Type="http://schemas.openxmlformats.org/officeDocument/2006/relationships/slideLayout" Target="../slideLayouts/slideLayout6.xml"/><Relationship Id="rId16" Type="http://schemas.openxmlformats.org/officeDocument/2006/relationships/tags" Target="../tags/tag5.xml"/><Relationship Id="rId20" Type="http://schemas.openxmlformats.org/officeDocument/2006/relationships/image" Target="../media/image5.jpe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tags" Target="../tags/tag4.xml"/><Relationship Id="rId10" Type="http://schemas.openxmlformats.org/officeDocument/2006/relationships/slideLayout" Target="../slideLayouts/slideLayout14.xml"/><Relationship Id="rId19" Type="http://schemas.openxmlformats.org/officeDocument/2006/relationships/oleObject" Target="../embeddings/oleObject2.bin"/><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7.tiff"/><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oleObject" Target="../embeddings/oleObject6.bin"/><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ags" Target="../tags/tag16.xml"/><Relationship Id="rId5" Type="http://schemas.openxmlformats.org/officeDocument/2006/relationships/slideLayout" Target="../slideLayouts/slideLayout20.xml"/><Relationship Id="rId10" Type="http://schemas.openxmlformats.org/officeDocument/2006/relationships/vmlDrawing" Target="../drawings/vmlDrawing6.vml"/><Relationship Id="rId4" Type="http://schemas.openxmlformats.org/officeDocument/2006/relationships/slideLayout" Target="../slideLayouts/slideLayout19.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oleObject" Target="../embeddings/oleObject9.bin"/><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ags" Target="../tags/tag19.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vmlDrawing" Target="../drawings/vmlDrawing9.vml"/><Relationship Id="rId5" Type="http://schemas.openxmlformats.org/officeDocument/2006/relationships/slideLayout" Target="../slideLayouts/slideLayout28.xml"/><Relationship Id="rId10" Type="http://schemas.openxmlformats.org/officeDocument/2006/relationships/theme" Target="../theme/theme4.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
            </p:custDataLst>
            <p:extLst>
              <p:ext uri="{D42A27DB-BD31-4B8C-83A1-F6EECF244321}">
                <p14:modId xmlns:p14="http://schemas.microsoft.com/office/powerpoint/2010/main" val="37475180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69" name="think-cell Slide" r:id="rId8" imgW="360" imgH="360" progId="TCLayout.ActiveDocument.1">
                  <p:embed/>
                </p:oleObj>
              </mc:Choice>
              <mc:Fallback>
                <p:oleObj name="think-cell Slide" r:id="rId8" imgW="360" imgH="360" progId="TCLayout.ActiveDocument.1">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itle Placeholder 8"/>
          <p:cNvSpPr>
            <a:spLocks noGrp="1"/>
          </p:cNvSpPr>
          <p:nvPr>
            <p:ph type="title"/>
          </p:nvPr>
        </p:nvSpPr>
        <p:spPr>
          <a:xfrm>
            <a:off x="457200" y="304800"/>
            <a:ext cx="8229600" cy="1112838"/>
          </a:xfrm>
          <a:prstGeom prst="rect">
            <a:avLst/>
          </a:prstGeom>
        </p:spPr>
        <p:txBody>
          <a:bodyPr vert="horz" anchor="ctr">
            <a:normAutofit/>
            <a:scene3d>
              <a:camera prst="orthographicFront"/>
              <a:lightRig rig="soft" dir="t"/>
            </a:scene3d>
            <a:sp3d prstMaterial="softEdge"/>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9" name="Rectangle 19"/>
          <p:cNvSpPr>
            <a:spLocks noChangeArrowheads="1"/>
          </p:cNvSpPr>
          <p:nvPr userDrawn="1"/>
        </p:nvSpPr>
        <p:spPr bwMode="auto">
          <a:xfrm>
            <a:off x="0" y="6553200"/>
            <a:ext cx="9144000" cy="304800"/>
          </a:xfrm>
          <a:prstGeom prst="rect">
            <a:avLst/>
          </a:prstGeom>
          <a:solidFill>
            <a:srgbClr val="F26522"/>
          </a:solidFill>
          <a:ln>
            <a:noFill/>
          </a:ln>
          <a:effectLst/>
        </p:spPr>
        <p:txBody>
          <a:bodyPr wrap="none" anchor="ctr"/>
          <a:lstStyle/>
          <a:p>
            <a:endParaRPr lang="en-US" dirty="0"/>
          </a:p>
        </p:txBody>
      </p:sp>
      <p:sp>
        <p:nvSpPr>
          <p:cNvPr id="21" name="Rectangle 19"/>
          <p:cNvSpPr>
            <a:spLocks noChangeArrowheads="1"/>
          </p:cNvSpPr>
          <p:nvPr userDrawn="1"/>
        </p:nvSpPr>
        <p:spPr bwMode="auto">
          <a:xfrm>
            <a:off x="0" y="0"/>
            <a:ext cx="9144000" cy="152400"/>
          </a:xfrm>
          <a:prstGeom prst="rect">
            <a:avLst/>
          </a:prstGeom>
          <a:solidFill>
            <a:srgbClr val="F26522"/>
          </a:solidFill>
          <a:ln>
            <a:noFill/>
          </a:ln>
          <a:effectLst/>
        </p:spPr>
        <p:txBody>
          <a:bodyPr wrap="none" anchor="ctr"/>
          <a:lstStyle/>
          <a:p>
            <a:endParaRPr lang="en-US" dirty="0"/>
          </a:p>
        </p:txBody>
      </p:sp>
      <p:pic>
        <p:nvPicPr>
          <p:cNvPr id="23" name="Picture 2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57200" y="6603429"/>
            <a:ext cx="2286000" cy="204342"/>
          </a:xfrm>
          <a:prstGeom prst="rect">
            <a:avLst/>
          </a:prstGeom>
        </p:spPr>
      </p:pic>
      <p:sp>
        <p:nvSpPr>
          <p:cNvPr id="24" name="TextBox 23"/>
          <p:cNvSpPr txBox="1"/>
          <p:nvPr userDrawn="1"/>
        </p:nvSpPr>
        <p:spPr>
          <a:xfrm>
            <a:off x="7391400" y="6550223"/>
            <a:ext cx="1295400" cy="276999"/>
          </a:xfrm>
          <a:prstGeom prst="rect">
            <a:avLst/>
          </a:prstGeom>
          <a:noFill/>
        </p:spPr>
        <p:txBody>
          <a:bodyPr wrap="square" rtlCol="0">
            <a:spAutoFit/>
          </a:bodyPr>
          <a:lstStyle/>
          <a:p>
            <a:r>
              <a:rPr lang="en-US" sz="1200" dirty="0" smtClean="0">
                <a:solidFill>
                  <a:schemeClr val="bg1"/>
                </a:solidFill>
              </a:rPr>
              <a:t>www.it.ufl.edu</a:t>
            </a:r>
            <a:endParaRPr lang="en-US" sz="1200" dirty="0">
              <a:solidFill>
                <a:schemeClr val="bg1"/>
              </a:solidFill>
            </a:endParaRPr>
          </a:p>
        </p:txBody>
      </p:sp>
      <p:pic>
        <p:nvPicPr>
          <p:cNvPr id="8" name="Picture 2" descr="0BBE221498B67E42BD574988EDCE0AD9@ad"/>
          <p:cNvPicPr>
            <a:picLocks noChangeAspect="1" noChangeArrowheads="1"/>
          </p:cNvPicPr>
          <p:nvPr userDrawn="1"/>
        </p:nvPicPr>
        <p:blipFill>
          <a:blip r:embed="rId11" cstate="print">
            <a:lum contrast="10000"/>
          </a:blip>
          <a:srcRect/>
          <a:stretch>
            <a:fillRect/>
          </a:stretch>
        </p:blipFill>
        <p:spPr bwMode="auto">
          <a:xfrm>
            <a:off x="7834513" y="228600"/>
            <a:ext cx="1233287" cy="685800"/>
          </a:xfrm>
          <a:prstGeom prst="rect">
            <a:avLst/>
          </a:prstGeom>
          <a:noFill/>
          <a:ln w="9525">
            <a:noFill/>
            <a:miter lim="800000"/>
            <a:headEnd/>
            <a:tailEnd/>
          </a:ln>
        </p:spPr>
      </p:pic>
      <p:sp>
        <p:nvSpPr>
          <p:cNvPr id="10" name="Text Box 21"/>
          <p:cNvSpPr txBox="1">
            <a:spLocks noChangeArrowheads="1"/>
          </p:cNvSpPr>
          <p:nvPr userDrawn="1"/>
        </p:nvSpPr>
        <p:spPr bwMode="auto">
          <a:xfrm>
            <a:off x="3714750" y="6553200"/>
            <a:ext cx="1746250" cy="238125"/>
          </a:xfrm>
          <a:prstGeom prst="rect">
            <a:avLst/>
          </a:prstGeom>
          <a:noFill/>
          <a:ln w="9525">
            <a:noFill/>
            <a:miter lim="800000"/>
            <a:headEnd/>
            <a:tailEnd/>
          </a:ln>
          <a:effectLst/>
        </p:spPr>
        <p:txBody>
          <a:bodyPr lIns="0" tIns="0" rIns="0" bIns="0" anchor="b"/>
          <a:lstStyle/>
          <a:p>
            <a:pPr algn="ctr">
              <a:defRPr/>
            </a:pPr>
            <a:fld id="{65CA6B3D-8C3F-4FE9-BB7A-34F7694DF888}" type="slidenum">
              <a:rPr lang="en-US" sz="800">
                <a:solidFill>
                  <a:schemeClr val="bg1"/>
                </a:solidFill>
                <a:latin typeface="Arial" charset="0"/>
              </a:rPr>
              <a:pPr algn="ctr">
                <a:defRPr/>
              </a:pPr>
              <a:t>‹#›</a:t>
            </a:fld>
            <a:endParaRPr lang="en-US" altLang="en-US" sz="800" dirty="0">
              <a:solidFill>
                <a:schemeClr val="bg1"/>
              </a:solidFill>
              <a:latin typeface="Arial"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9" r:id="rId3"/>
    <p:sldLayoutId id="2147483691" r:id="rId4"/>
  </p:sldLayoutIdLst>
  <p:timing>
    <p:tnLst>
      <p:par>
        <p:cTn id="1" dur="indefinite" restart="never" nodeType="tmRoot"/>
      </p:par>
    </p:tnLst>
  </p:timing>
  <p:hf hdr="0" ftr="0" dt="0"/>
  <p:txStyles>
    <p:titleStyle>
      <a:lvl1pPr algn="l" rtl="0" eaLnBrk="1" latinLnBrk="0" hangingPunct="1">
        <a:spcBef>
          <a:spcPct val="0"/>
        </a:spcBef>
        <a:buNone/>
        <a:defRPr kumimoji="0" sz="4100" b="1" kern="1200">
          <a:solidFill>
            <a:srgbClr val="00539B"/>
          </a:solidFill>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026" name="Rectangle 224" hidden="1"/>
          <p:cNvGraphicFramePr>
            <a:graphicFrameLocks/>
          </p:cNvGraphicFramePr>
          <p:nvPr>
            <p:custDataLst>
              <p:tags r:id="rId14"/>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239" name="think-cell Slide" r:id="rId19" imgW="0" imgH="0" progId="">
                  <p:embed/>
                </p:oleObj>
              </mc:Choice>
              <mc:Fallback>
                <p:oleObj name="think-cell Slide" r:id="rId19"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28" name="Picture 234" descr="Gartner_301_with_white_background"/>
          <p:cNvPicPr>
            <a:picLocks noChangeAspect="1" noChangeArrowheads="1"/>
          </p:cNvPicPr>
          <p:nvPr>
            <p:custDataLst>
              <p:tags r:id="rId15"/>
            </p:custDataLst>
          </p:nvPr>
        </p:nvPicPr>
        <p:blipFill>
          <a:blip r:embed="rId20" cstate="print"/>
          <a:srcRect/>
          <a:stretch>
            <a:fillRect/>
          </a:stretch>
        </p:blipFill>
        <p:spPr bwMode="gray">
          <a:xfrm>
            <a:off x="7556500" y="6369050"/>
            <a:ext cx="1141413" cy="260350"/>
          </a:xfrm>
          <a:prstGeom prst="rect">
            <a:avLst/>
          </a:prstGeom>
          <a:noFill/>
          <a:ln w="9525">
            <a:noFill/>
            <a:miter lim="800000"/>
            <a:headEnd/>
            <a:tailEnd/>
          </a:ln>
        </p:spPr>
      </p:pic>
      <p:sp>
        <p:nvSpPr>
          <p:cNvPr id="1029" name="Rectangle 12"/>
          <p:cNvSpPr>
            <a:spLocks noGrp="1" noChangeArrowheads="1"/>
          </p:cNvSpPr>
          <p:nvPr>
            <p:ph type="body" idx="1"/>
            <p:custDataLst>
              <p:tags r:id="rId16"/>
            </p:custDataLst>
          </p:nvPr>
        </p:nvSpPr>
        <p:spPr bwMode="gray">
          <a:xfrm>
            <a:off x="482600" y="1263650"/>
            <a:ext cx="8221663" cy="464978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11"/>
          <p:cNvSpPr>
            <a:spLocks noGrp="1" noChangeArrowheads="1"/>
          </p:cNvSpPr>
          <p:nvPr>
            <p:ph type="title"/>
            <p:custDataLst>
              <p:tags r:id="rId17"/>
            </p:custDataLst>
          </p:nvPr>
        </p:nvSpPr>
        <p:spPr bwMode="gray">
          <a:xfrm>
            <a:off x="482600" y="357188"/>
            <a:ext cx="8221663" cy="663575"/>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smtClean="0"/>
              <a:t>Click to edit Master title style</a:t>
            </a:r>
          </a:p>
        </p:txBody>
      </p:sp>
      <p:sp>
        <p:nvSpPr>
          <p:cNvPr id="1254" name="Text Box 230"/>
          <p:cNvSpPr txBox="1">
            <a:spLocks noChangeArrowheads="1"/>
          </p:cNvSpPr>
          <p:nvPr>
            <p:custDataLst>
              <p:tags r:id="rId18"/>
            </p:custDataLst>
          </p:nvPr>
        </p:nvSpPr>
        <p:spPr bwMode="gray">
          <a:xfrm>
            <a:off x="376238" y="6280150"/>
            <a:ext cx="3367087" cy="338554"/>
          </a:xfrm>
          <a:prstGeom prst="rect">
            <a:avLst/>
          </a:prstGeom>
          <a:noFill/>
          <a:ln w="9525">
            <a:noFill/>
            <a:miter lim="800000"/>
            <a:headEnd type="none" w="lg" len="lg"/>
            <a:tailEnd type="none" w="lg" len="lg"/>
          </a:ln>
          <a:effectLst/>
        </p:spPr>
        <p:txBody>
          <a:bodyPr>
            <a:spAutoFit/>
          </a:bodyPr>
          <a:lstStyle/>
          <a:p>
            <a:pPr eaLnBrk="0" fontAlgn="base" hangingPunct="0">
              <a:spcBef>
                <a:spcPct val="0"/>
              </a:spcBef>
              <a:spcAft>
                <a:spcPct val="0"/>
              </a:spcAft>
              <a:defRPr/>
            </a:pPr>
            <a:r>
              <a:rPr lang="en-US" sz="800" dirty="0" smtClean="0">
                <a:solidFill>
                  <a:srgbClr val="808080"/>
                </a:solidFill>
              </a:rPr>
              <a:t>© 2012 </a:t>
            </a:r>
            <a:r>
              <a:rPr lang="en-US" sz="800" dirty="0">
                <a:solidFill>
                  <a:srgbClr val="808080"/>
                </a:solidFill>
              </a:rPr>
              <a:t>Gartner, Inc. and/or its affiliates. All rights reserved. </a:t>
            </a:r>
          </a:p>
          <a:p>
            <a:pPr eaLnBrk="0" fontAlgn="base" hangingPunct="0">
              <a:spcBef>
                <a:spcPct val="0"/>
              </a:spcBef>
              <a:spcAft>
                <a:spcPct val="0"/>
              </a:spcAft>
              <a:defRPr/>
            </a:pPr>
            <a:r>
              <a:rPr lang="en-US" sz="800" dirty="0">
                <a:solidFill>
                  <a:srgbClr val="808080"/>
                </a:solidFill>
              </a:rPr>
              <a:t>Gartner is a registered trademark of Gartner, Inc. or its affiliates.</a:t>
            </a:r>
          </a:p>
        </p:txBody>
      </p:sp>
      <p:sp>
        <p:nvSpPr>
          <p:cNvPr id="9" name="Text Box 21"/>
          <p:cNvSpPr txBox="1">
            <a:spLocks noChangeArrowheads="1"/>
          </p:cNvSpPr>
          <p:nvPr/>
        </p:nvSpPr>
        <p:spPr bwMode="auto">
          <a:xfrm>
            <a:off x="3714750" y="6245225"/>
            <a:ext cx="1746250" cy="390525"/>
          </a:xfrm>
          <a:prstGeom prst="rect">
            <a:avLst/>
          </a:prstGeom>
          <a:noFill/>
          <a:ln w="9525">
            <a:noFill/>
            <a:miter lim="800000"/>
            <a:headEnd/>
            <a:tailEnd/>
          </a:ln>
          <a:effectLst/>
        </p:spPr>
        <p:txBody>
          <a:bodyPr lIns="0" tIns="0" rIns="0" bIns="0" anchor="b"/>
          <a:lstStyle/>
          <a:p>
            <a:pPr algn="ctr" fontAlgn="base">
              <a:spcBef>
                <a:spcPct val="0"/>
              </a:spcBef>
              <a:spcAft>
                <a:spcPct val="0"/>
              </a:spcAft>
              <a:defRPr/>
            </a:pPr>
            <a:fld id="{A2A2AA3F-D62F-417F-A6AB-E98DF37BDC34}" type="slidenum">
              <a:rPr lang="en-US" sz="800">
                <a:solidFill>
                  <a:srgbClr val="808080"/>
                </a:solidFill>
              </a:rPr>
              <a:pPr algn="ctr" fontAlgn="base">
                <a:spcBef>
                  <a:spcPct val="0"/>
                </a:spcBef>
                <a:spcAft>
                  <a:spcPct val="0"/>
                </a:spcAft>
                <a:defRPr/>
              </a:pPr>
              <a:t>‹#›</a:t>
            </a:fld>
            <a:endParaRPr lang="en-US" altLang="en-US" sz="800" dirty="0">
              <a:solidFill>
                <a:srgbClr val="808080"/>
              </a:solidFill>
            </a:endParaRPr>
          </a:p>
        </p:txBody>
      </p:sp>
      <p:cxnSp>
        <p:nvCxnSpPr>
          <p:cNvPr id="1033" name="Straight Connector 18"/>
          <p:cNvCxnSpPr>
            <a:cxnSpLocks noChangeShapeType="1"/>
          </p:cNvCxnSpPr>
          <p:nvPr/>
        </p:nvCxnSpPr>
        <p:spPr bwMode="auto">
          <a:xfrm>
            <a:off x="482600" y="1006475"/>
            <a:ext cx="8229600" cy="1588"/>
          </a:xfrm>
          <a:prstGeom prst="line">
            <a:avLst/>
          </a:prstGeom>
          <a:noFill/>
          <a:ln w="12700" algn="ctr">
            <a:solidFill>
              <a:srgbClr val="808080"/>
            </a:solidFill>
            <a:round/>
            <a:headEnd/>
            <a:tailEnd/>
          </a:ln>
        </p:spPr>
      </p:cxnSp>
      <p:pic>
        <p:nvPicPr>
          <p:cNvPr id="1034" name="Picture 19" descr="Gartner_Sm_Blu_CMYK.tif"/>
          <p:cNvPicPr>
            <a:picLocks noChangeAspect="1"/>
          </p:cNvPicPr>
          <p:nvPr/>
        </p:nvPicPr>
        <p:blipFill>
          <a:blip r:embed="rId21" cstate="print"/>
          <a:srcRect l="14449" t="30130" r="13058" b="29266"/>
          <a:stretch>
            <a:fillRect/>
          </a:stretch>
        </p:blipFill>
        <p:spPr bwMode="auto">
          <a:xfrm>
            <a:off x="7521575" y="6337300"/>
            <a:ext cx="1200150" cy="317500"/>
          </a:xfrm>
          <a:prstGeom prst="rect">
            <a:avLst/>
          </a:prstGeom>
          <a:noFill/>
          <a:ln w="9525">
            <a:noFill/>
            <a:miter lim="800000"/>
            <a:headEnd/>
            <a:tailEnd/>
          </a:ln>
        </p:spPr>
      </p:pic>
      <p:cxnSp>
        <p:nvCxnSpPr>
          <p:cNvPr id="1035" name="Straight Connector 11"/>
          <p:cNvCxnSpPr>
            <a:cxnSpLocks noChangeShapeType="1"/>
          </p:cNvCxnSpPr>
          <p:nvPr/>
        </p:nvCxnSpPr>
        <p:spPr bwMode="auto">
          <a:xfrm>
            <a:off x="482600" y="6073775"/>
            <a:ext cx="8229600" cy="1588"/>
          </a:xfrm>
          <a:prstGeom prst="line">
            <a:avLst/>
          </a:prstGeom>
          <a:noFill/>
          <a:ln w="12700" algn="ctr">
            <a:solidFill>
              <a:srgbClr val="808080"/>
            </a:solidFill>
            <a:round/>
            <a:headEnd/>
            <a:tailEnd/>
          </a:ln>
        </p:spPr>
      </p:cxnSp>
    </p:spTree>
    <p:extLst>
      <p:ext uri="{BB962C8B-B14F-4D97-AF65-F5344CB8AC3E}">
        <p14:creationId xmlns:p14="http://schemas.microsoft.com/office/powerpoint/2010/main" val="380594186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a:solidFill>
            <a:schemeClr val="accent1"/>
          </a:solidFill>
          <a:latin typeface="+mj-lt"/>
          <a:ea typeface="+mj-ea"/>
          <a:cs typeface="+mj-cs"/>
        </a:defRPr>
      </a:lvl1pPr>
      <a:lvl2pPr algn="l" rtl="0" eaLnBrk="0" fontAlgn="base" hangingPunct="0">
        <a:spcBef>
          <a:spcPct val="0"/>
        </a:spcBef>
        <a:spcAft>
          <a:spcPct val="0"/>
        </a:spcAft>
        <a:defRPr>
          <a:solidFill>
            <a:schemeClr val="accent1"/>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a:solidFill>
            <a:schemeClr val="accent1"/>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a:solidFill>
            <a:schemeClr val="accent1"/>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a:solidFill>
            <a:schemeClr val="accent1"/>
          </a:solidFill>
          <a:latin typeface="Arial" charset="0"/>
          <a:ea typeface="Arial Unicode MS" pitchFamily="34" charset="-128"/>
          <a:cs typeface="Arial Unicode MS" pitchFamily="34" charset="-128"/>
        </a:defRPr>
      </a:lvl5pPr>
      <a:lvl6pPr marL="4572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9pPr>
    </p:titleStyle>
    <p:bodyStyle>
      <a:lvl1pPr marL="225425" indent="-225425" algn="l" rtl="0" eaLnBrk="0" fontAlgn="base" hangingPunct="0">
        <a:spcBef>
          <a:spcPct val="30000"/>
        </a:spcBef>
        <a:spcAft>
          <a:spcPct val="10000"/>
        </a:spcAft>
        <a:buClr>
          <a:schemeClr val="accent1"/>
        </a:buClr>
        <a:buFont typeface="Arial" charset="0"/>
        <a:buChar char="■"/>
        <a:defRPr sz="1600">
          <a:solidFill>
            <a:schemeClr val="tx1"/>
          </a:solidFill>
          <a:latin typeface="+mn-lt"/>
          <a:ea typeface="+mn-ea"/>
          <a:cs typeface="+mn-cs"/>
        </a:defRPr>
      </a:lvl1pPr>
      <a:lvl2pPr marL="463550" indent="-238125" algn="l" rtl="0" eaLnBrk="0" fontAlgn="base" hangingPunct="0">
        <a:spcBef>
          <a:spcPts val="438"/>
        </a:spcBef>
        <a:spcAft>
          <a:spcPct val="10000"/>
        </a:spcAft>
        <a:buClr>
          <a:schemeClr val="tx1"/>
        </a:buClr>
        <a:buFont typeface="Arial" charset="0"/>
        <a:buChar char="–"/>
        <a:defRPr sz="1400">
          <a:solidFill>
            <a:schemeClr val="tx1"/>
          </a:solidFill>
          <a:latin typeface="+mn-lt"/>
          <a:ea typeface="+mn-ea"/>
          <a:cs typeface="+mn-cs"/>
        </a:defRPr>
      </a:lvl2pPr>
      <a:lvl3pPr marL="628650" indent="-165100" algn="l" rtl="0" eaLnBrk="0" fontAlgn="base" hangingPunct="0">
        <a:spcBef>
          <a:spcPct val="30000"/>
        </a:spcBef>
        <a:spcAft>
          <a:spcPct val="10000"/>
        </a:spcAft>
        <a:buClr>
          <a:schemeClr val="tx1"/>
        </a:buClr>
        <a:buFont typeface="Times"/>
        <a:buChar char="•"/>
        <a:defRPr sz="1200">
          <a:solidFill>
            <a:schemeClr val="tx1"/>
          </a:solidFill>
          <a:latin typeface="+mn-lt"/>
          <a:ea typeface="+mn-ea"/>
          <a:cs typeface="+mn-cs"/>
        </a:defRPr>
      </a:lvl3pPr>
      <a:lvl4pPr marL="862013" indent="-173038" algn="l" rtl="0" eaLnBrk="0" fontAlgn="base" hangingPunct="0">
        <a:spcBef>
          <a:spcPct val="30000"/>
        </a:spcBef>
        <a:spcAft>
          <a:spcPct val="10000"/>
        </a:spcAft>
        <a:buClr>
          <a:schemeClr val="tx1"/>
        </a:buClr>
        <a:buFont typeface="Arial" charset="0"/>
        <a:buChar char="-"/>
        <a:defRPr sz="1200">
          <a:solidFill>
            <a:schemeClr val="tx1"/>
          </a:solidFill>
          <a:latin typeface="+mn-lt"/>
          <a:ea typeface="+mn-ea"/>
          <a:cs typeface="+mn-cs"/>
        </a:defRPr>
      </a:lvl4pPr>
      <a:lvl5pPr marL="1084263" indent="-173038" algn="l" rtl="0" eaLnBrk="0" fontAlgn="base" hangingPunct="0">
        <a:spcBef>
          <a:spcPct val="30000"/>
        </a:spcBef>
        <a:spcAft>
          <a:spcPct val="10000"/>
        </a:spcAft>
        <a:buClr>
          <a:schemeClr val="tx1"/>
        </a:buClr>
        <a:buFont typeface="Times"/>
        <a:buChar char="•"/>
        <a:defRPr sz="1200">
          <a:solidFill>
            <a:schemeClr val="tx1"/>
          </a:solidFill>
          <a:latin typeface="+mn-lt"/>
          <a:ea typeface="+mn-ea"/>
          <a:cs typeface="+mn-cs"/>
        </a:defRPr>
      </a:lvl5pPr>
      <a:lvl6pPr marL="20050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6pPr>
      <a:lvl7pPr marL="24622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7pPr>
      <a:lvl8pPr marL="29194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8pPr>
      <a:lvl9pPr marL="33766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248" name="Rectangle 224" hidden="1"/>
          <p:cNvGraphicFramePr>
            <a:graphicFrameLocks/>
          </p:cNvGraphicFramePr>
          <p:nvPr>
            <p:custDataLst>
              <p:tags r:id="rId11"/>
            </p:custDataLst>
            <p:extLst>
              <p:ext uri="{D42A27DB-BD31-4B8C-83A1-F6EECF244321}">
                <p14:modId xmlns:p14="http://schemas.microsoft.com/office/powerpoint/2010/main" val="1819490576"/>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333"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5" name="Rectangle 11"/>
          <p:cNvSpPr>
            <a:spLocks noGrp="1" noChangeArrowheads="1"/>
          </p:cNvSpPr>
          <p:nvPr>
            <p:ph type="title"/>
          </p:nvPr>
        </p:nvSpPr>
        <p:spPr bwMode="gray">
          <a:xfrm>
            <a:off x="348762" y="428475"/>
            <a:ext cx="8440614" cy="53479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noProof="0" smtClean="0"/>
              <a:t>Click to edit title</a:t>
            </a:r>
          </a:p>
        </p:txBody>
      </p:sp>
      <p:sp>
        <p:nvSpPr>
          <p:cNvPr id="1254" name="Text Box 230"/>
          <p:cNvSpPr txBox="1">
            <a:spLocks noChangeArrowheads="1"/>
          </p:cNvSpPr>
          <p:nvPr/>
        </p:nvSpPr>
        <p:spPr bwMode="gray">
          <a:xfrm>
            <a:off x="348761" y="6370657"/>
            <a:ext cx="4156770" cy="246221"/>
          </a:xfrm>
          <a:prstGeom prst="rect">
            <a:avLst/>
          </a:prstGeom>
          <a:noFill/>
          <a:ln w="9525">
            <a:noFill/>
            <a:miter lim="800000"/>
            <a:headEnd type="none" w="lg" len="lg"/>
            <a:tailEnd type="none" w="lg" len="lg"/>
          </a:ln>
          <a:effectLst/>
        </p:spPr>
        <p:txBody>
          <a:bodyPr wrap="square" lIns="0" tIns="0" rIns="0" bIns="0" anchor="t">
            <a:spAutoFit/>
          </a:bodyPr>
          <a:lstStyle/>
          <a:p>
            <a:pPr eaLnBrk="0" fontAlgn="base" hangingPunct="0">
              <a:spcBef>
                <a:spcPct val="0"/>
              </a:spcBef>
              <a:spcAft>
                <a:spcPct val="0"/>
              </a:spcAft>
              <a:defRPr/>
            </a:pPr>
            <a:r>
              <a:rPr lang="en-US" sz="800" dirty="0" smtClean="0">
                <a:solidFill>
                  <a:srgbClr val="969696"/>
                </a:solidFill>
              </a:rPr>
              <a:t>CONFIDENTIAL AND PROPRIETARY </a:t>
            </a:r>
            <a:br>
              <a:rPr lang="en-US" sz="800" dirty="0" smtClean="0">
                <a:solidFill>
                  <a:srgbClr val="969696"/>
                </a:solidFill>
              </a:rPr>
            </a:br>
            <a:r>
              <a:rPr lang="en-US" sz="800" kern="0" dirty="0" smtClean="0">
                <a:solidFill>
                  <a:srgbClr val="808080"/>
                </a:solidFill>
              </a:rPr>
              <a:t> 330020068 | © 2014 Gartner, Inc. and/or its affiliates. All rights reserved. </a:t>
            </a:r>
          </a:p>
        </p:txBody>
      </p:sp>
      <p:sp>
        <p:nvSpPr>
          <p:cNvPr id="9" name="Text Box 21"/>
          <p:cNvSpPr txBox="1">
            <a:spLocks noChangeArrowheads="1"/>
          </p:cNvSpPr>
          <p:nvPr/>
        </p:nvSpPr>
        <p:spPr bwMode="gray">
          <a:xfrm>
            <a:off x="4405828" y="6500141"/>
            <a:ext cx="320057" cy="123111"/>
          </a:xfrm>
          <a:prstGeom prst="rect">
            <a:avLst/>
          </a:prstGeom>
          <a:noFill/>
          <a:ln w="9525">
            <a:noFill/>
            <a:miter lim="800000"/>
            <a:headEnd/>
            <a:tailEnd/>
          </a:ln>
          <a:effectLst/>
        </p:spPr>
        <p:txBody>
          <a:bodyPr lIns="0" tIns="0" rIns="0" bIns="0" anchor="b">
            <a:spAutoFit/>
          </a:bodyPr>
          <a:lstStyle/>
          <a:p>
            <a:pPr algn="ctr" fontAlgn="base">
              <a:spcBef>
                <a:spcPct val="0"/>
              </a:spcBef>
              <a:spcAft>
                <a:spcPct val="0"/>
              </a:spcAft>
              <a:defRPr/>
            </a:pPr>
            <a:fld id="{0DCACFB8-26F6-42D6-BECD-8F4C7C90C586}" type="slidenum">
              <a:rPr lang="en-US" sz="800" smtClean="0">
                <a:solidFill>
                  <a:srgbClr val="808080"/>
                </a:solidFill>
              </a:rPr>
              <a:pPr algn="ctr" fontAlgn="base">
                <a:spcBef>
                  <a:spcPct val="0"/>
                </a:spcBef>
                <a:spcAft>
                  <a:spcPct val="0"/>
                </a:spcAft>
                <a:defRPr/>
              </a:pPr>
              <a:t>‹#›</a:t>
            </a:fld>
            <a:endParaRPr lang="en-US" altLang="en-US" sz="800">
              <a:solidFill>
                <a:srgbClr val="808080"/>
              </a:solidFill>
            </a:endParaRPr>
          </a:p>
        </p:txBody>
      </p:sp>
      <p:cxnSp>
        <p:nvCxnSpPr>
          <p:cNvPr id="25" name="Straight Connector 24"/>
          <p:cNvCxnSpPr/>
          <p:nvPr/>
        </p:nvCxnSpPr>
        <p:spPr bwMode="gray">
          <a:xfrm>
            <a:off x="348762" y="1033272"/>
            <a:ext cx="8440615" cy="1588"/>
          </a:xfrm>
          <a:prstGeom prst="line">
            <a:avLst/>
          </a:prstGeom>
          <a:noFill/>
          <a:ln w="12700">
            <a:solidFill>
              <a:schemeClr val="accent1"/>
            </a:solidFill>
            <a:round/>
            <a:headEnd type="none" w="lg" len="lg"/>
            <a:tailEnd type="none" w="lg" len="lg"/>
          </a:ln>
          <a:effectLst/>
        </p:spPr>
      </p:cxnSp>
      <p:sp>
        <p:nvSpPr>
          <p:cNvPr id="3" name="Text Placeholder 2"/>
          <p:cNvSpPr>
            <a:spLocks noGrp="1"/>
          </p:cNvSpPr>
          <p:nvPr>
            <p:ph type="body" idx="1"/>
          </p:nvPr>
        </p:nvSpPr>
        <p:spPr>
          <a:xfrm>
            <a:off x="348761" y="1412876"/>
            <a:ext cx="8440615" cy="4537074"/>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pic>
        <p:nvPicPr>
          <p:cNvPr id="19" name="Picture 18" descr="Gartner_Sm_Blu_CMYK.tif"/>
          <p:cNvPicPr>
            <a:picLocks noChangeAspect="1"/>
          </p:cNvPicPr>
          <p:nvPr/>
        </p:nvPicPr>
        <p:blipFill>
          <a:blip r:embed="rId13" cstate="print"/>
          <a:stretch>
            <a:fillRect/>
          </a:stretch>
        </p:blipFill>
        <p:spPr>
          <a:xfrm>
            <a:off x="7491203" y="6074664"/>
            <a:ext cx="1527751" cy="783336"/>
          </a:xfrm>
          <a:prstGeom prst="rect">
            <a:avLst/>
          </a:prstGeom>
        </p:spPr>
      </p:pic>
    </p:spTree>
    <p:extLst>
      <p:ext uri="{BB962C8B-B14F-4D97-AF65-F5344CB8AC3E}">
        <p14:creationId xmlns:p14="http://schemas.microsoft.com/office/powerpoint/2010/main" val="174795758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Lst>
  <p:timing>
    <p:tnLst>
      <p:par>
        <p:cTn id="1" dur="indefinite" restart="never" nodeType="tmRoot"/>
      </p:par>
    </p:tnLst>
  </p:timing>
  <p:txStyles>
    <p:titleStyle>
      <a:lvl1pPr algn="l" rtl="0" eaLnBrk="1" fontAlgn="base" hangingPunct="1">
        <a:spcBef>
          <a:spcPct val="0"/>
        </a:spcBef>
        <a:spcAft>
          <a:spcPct val="0"/>
        </a:spcAft>
        <a:defRPr b="0">
          <a:solidFill>
            <a:schemeClr val="tx2"/>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5pPr>
      <a:lvl6pPr marL="4572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9pPr>
    </p:titleStyle>
    <p:bodyStyle>
      <a:lvl1pPr marL="0" indent="0" algn="l" rtl="0" eaLnBrk="1" fontAlgn="base" hangingPunct="1">
        <a:lnSpc>
          <a:spcPct val="100000"/>
        </a:lnSpc>
        <a:spcBef>
          <a:spcPct val="31250"/>
        </a:spcBef>
        <a:spcAft>
          <a:spcPct val="0"/>
        </a:spcAft>
        <a:buClr>
          <a:schemeClr val="accent1"/>
        </a:buClr>
        <a:buSzPct val="100000"/>
        <a:buFontTx/>
        <a:buNone/>
        <a:defRPr lang="en-US" sz="1600" b="0" i="0" dirty="0" smtClean="0">
          <a:solidFill>
            <a:schemeClr val="tx1"/>
          </a:solidFill>
          <a:latin typeface="+mn-lt"/>
          <a:ea typeface="+mn-ea"/>
          <a:cs typeface="+mn-cs"/>
        </a:defRPr>
      </a:lvl1pPr>
      <a:lvl2pPr marL="180000" indent="-180000" algn="l" rtl="0" eaLnBrk="1" fontAlgn="base" hangingPunct="1">
        <a:lnSpc>
          <a:spcPct val="100000"/>
        </a:lnSpc>
        <a:spcBef>
          <a:spcPct val="31250"/>
        </a:spcBef>
        <a:spcAft>
          <a:spcPct val="0"/>
        </a:spcAft>
        <a:buClr>
          <a:schemeClr val="tx2"/>
        </a:buClr>
        <a:buSzPct val="100000"/>
        <a:buFont typeface="Wingdings" pitchFamily="2" charset="2"/>
        <a:buChar char="§"/>
        <a:defRPr lang="en-US" sz="1600" b="0" i="0" dirty="0" smtClean="0">
          <a:solidFill>
            <a:schemeClr val="tx1"/>
          </a:solidFill>
          <a:latin typeface="+mn-lt"/>
          <a:ea typeface="+mn-ea"/>
          <a:cs typeface="+mn-cs"/>
        </a:defRPr>
      </a:lvl2pPr>
      <a:lvl3pPr marL="36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3pPr>
      <a:lvl4pPr marL="54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4pPr>
      <a:lvl5pPr marL="72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a:solidFill>
            <a:schemeClr val="tx1"/>
          </a:solidFill>
          <a:latin typeface="+mn-lt"/>
          <a:ea typeface="+mn-ea"/>
          <a:cs typeface="+mn-cs"/>
        </a:defRPr>
      </a:lvl5pPr>
      <a:lvl6pPr marL="20050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6pPr>
      <a:lvl7pPr marL="24622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7pPr>
      <a:lvl8pPr marL="29194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8pPr>
      <a:lvl9pPr marL="33766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248" name="Rectangle 224" hidden="1"/>
          <p:cNvGraphicFramePr>
            <a:graphicFrameLocks/>
          </p:cNvGraphicFramePr>
          <p:nvPr>
            <p:custDataLst>
              <p:tags r:id="rId12"/>
            </p:custDataLst>
            <p:extLst>
              <p:ext uri="{D42A27DB-BD31-4B8C-83A1-F6EECF244321}">
                <p14:modId xmlns:p14="http://schemas.microsoft.com/office/powerpoint/2010/main" val="574986213"/>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6405" name="think-cell Slide" r:id="rId13" imgW="0" imgH="0" progId="TCLayout.ActiveDocument.1">
                  <p:embed/>
                </p:oleObj>
              </mc:Choice>
              <mc:Fallback>
                <p:oleObj name="think-cell Slide" r:id="rId13"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5" name="Rectangle 11"/>
          <p:cNvSpPr>
            <a:spLocks noGrp="1" noChangeArrowheads="1"/>
          </p:cNvSpPr>
          <p:nvPr>
            <p:ph type="title"/>
          </p:nvPr>
        </p:nvSpPr>
        <p:spPr bwMode="gray">
          <a:xfrm>
            <a:off x="348762" y="428475"/>
            <a:ext cx="8440614" cy="53479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noProof="0" smtClean="0"/>
              <a:t>Click to edit title</a:t>
            </a:r>
          </a:p>
        </p:txBody>
      </p:sp>
      <p:sp>
        <p:nvSpPr>
          <p:cNvPr id="1254" name="Text Box 230"/>
          <p:cNvSpPr txBox="1">
            <a:spLocks noChangeArrowheads="1"/>
          </p:cNvSpPr>
          <p:nvPr/>
        </p:nvSpPr>
        <p:spPr bwMode="gray">
          <a:xfrm>
            <a:off x="348761" y="6500141"/>
            <a:ext cx="4156770" cy="123111"/>
          </a:xfrm>
          <a:prstGeom prst="rect">
            <a:avLst/>
          </a:prstGeom>
          <a:noFill/>
          <a:ln w="9525">
            <a:noFill/>
            <a:miter lim="800000"/>
            <a:headEnd type="none" w="lg" len="lg"/>
            <a:tailEnd type="none" w="lg" len="lg"/>
          </a:ln>
          <a:effectLst/>
        </p:spPr>
        <p:txBody>
          <a:bodyPr wrap="square" lIns="0" tIns="0" rIns="0" bIns="0" anchor="t">
            <a:spAutoFit/>
          </a:bodyPr>
          <a:lstStyle/>
          <a:p>
            <a:pPr eaLnBrk="0" fontAlgn="base" hangingPunct="0">
              <a:spcBef>
                <a:spcPct val="0"/>
              </a:spcBef>
              <a:spcAft>
                <a:spcPct val="0"/>
              </a:spcAft>
              <a:defRPr/>
            </a:pPr>
            <a:r>
              <a:rPr lang="en-US" sz="800" kern="0" dirty="0" smtClean="0">
                <a:solidFill>
                  <a:srgbClr val="808080"/>
                </a:solidFill>
              </a:rPr>
              <a:t>© 2014 Gartner, Inc. and/or its affiliates. All rights reserved. </a:t>
            </a:r>
          </a:p>
        </p:txBody>
      </p:sp>
      <p:sp>
        <p:nvSpPr>
          <p:cNvPr id="9" name="Text Box 21"/>
          <p:cNvSpPr txBox="1">
            <a:spLocks noChangeArrowheads="1"/>
          </p:cNvSpPr>
          <p:nvPr/>
        </p:nvSpPr>
        <p:spPr bwMode="gray">
          <a:xfrm>
            <a:off x="4405828" y="6500141"/>
            <a:ext cx="320057" cy="123111"/>
          </a:xfrm>
          <a:prstGeom prst="rect">
            <a:avLst/>
          </a:prstGeom>
          <a:noFill/>
          <a:ln w="9525">
            <a:noFill/>
            <a:miter lim="800000"/>
            <a:headEnd/>
            <a:tailEnd/>
          </a:ln>
          <a:effectLst/>
        </p:spPr>
        <p:txBody>
          <a:bodyPr lIns="0" tIns="0" rIns="0" bIns="0" anchor="b">
            <a:spAutoFit/>
          </a:bodyPr>
          <a:lstStyle/>
          <a:p>
            <a:pPr algn="ctr" fontAlgn="base">
              <a:spcBef>
                <a:spcPct val="0"/>
              </a:spcBef>
              <a:spcAft>
                <a:spcPct val="0"/>
              </a:spcAft>
              <a:defRPr/>
            </a:pPr>
            <a:fld id="{0DCACFB8-26F6-42D6-BECD-8F4C7C90C586}" type="slidenum">
              <a:rPr lang="en-US" sz="800" smtClean="0">
                <a:solidFill>
                  <a:srgbClr val="808080"/>
                </a:solidFill>
              </a:rPr>
              <a:pPr algn="ctr" fontAlgn="base">
                <a:spcBef>
                  <a:spcPct val="0"/>
                </a:spcBef>
                <a:spcAft>
                  <a:spcPct val="0"/>
                </a:spcAft>
                <a:defRPr/>
              </a:pPr>
              <a:t>‹#›</a:t>
            </a:fld>
            <a:endParaRPr lang="en-US" altLang="en-US" sz="800" dirty="0">
              <a:solidFill>
                <a:srgbClr val="808080"/>
              </a:solidFill>
            </a:endParaRPr>
          </a:p>
        </p:txBody>
      </p:sp>
      <p:cxnSp>
        <p:nvCxnSpPr>
          <p:cNvPr id="25" name="Straight Connector 24"/>
          <p:cNvCxnSpPr/>
          <p:nvPr/>
        </p:nvCxnSpPr>
        <p:spPr bwMode="gray">
          <a:xfrm>
            <a:off x="348762" y="1033272"/>
            <a:ext cx="8440615" cy="1588"/>
          </a:xfrm>
          <a:prstGeom prst="line">
            <a:avLst/>
          </a:prstGeom>
          <a:noFill/>
          <a:ln w="12700">
            <a:solidFill>
              <a:schemeClr val="accent1"/>
            </a:solidFill>
            <a:round/>
            <a:headEnd type="none" w="lg" len="lg"/>
            <a:tailEnd type="none" w="lg" len="lg"/>
          </a:ln>
          <a:effectLst/>
        </p:spPr>
      </p:cxnSp>
      <p:grpSp>
        <p:nvGrpSpPr>
          <p:cNvPr id="2" name="Group 95"/>
          <p:cNvGrpSpPr>
            <a:grpSpLocks noChangeAspect="1"/>
          </p:cNvGrpSpPr>
          <p:nvPr/>
        </p:nvGrpSpPr>
        <p:grpSpPr bwMode="gray">
          <a:xfrm>
            <a:off x="7742116" y="6337299"/>
            <a:ext cx="1055077" cy="257175"/>
            <a:chOff x="3020" y="3469"/>
            <a:chExt cx="1440" cy="326"/>
          </a:xfrm>
        </p:grpSpPr>
        <p:sp>
          <p:nvSpPr>
            <p:cNvPr id="11"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12"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13"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14"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15"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16"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17"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sp>
          <p:nvSpPr>
            <p:cNvPr id="18"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fontAlgn="base">
                <a:spcBef>
                  <a:spcPct val="31250"/>
                </a:spcBef>
                <a:spcAft>
                  <a:spcPct val="0"/>
                </a:spcAft>
                <a:buClr>
                  <a:srgbClr val="00529B"/>
                </a:buClr>
                <a:buSzPct val="100000"/>
                <a:defRPr/>
              </a:pPr>
              <a:endParaRPr lang="en-US" sz="1600" kern="0" dirty="0">
                <a:solidFill>
                  <a:srgbClr val="000000"/>
                </a:solidFill>
              </a:endParaRPr>
            </a:p>
          </p:txBody>
        </p:sp>
      </p:grpSp>
      <p:sp>
        <p:nvSpPr>
          <p:cNvPr id="3" name="Text Placeholder 2"/>
          <p:cNvSpPr>
            <a:spLocks noGrp="1"/>
          </p:cNvSpPr>
          <p:nvPr>
            <p:ph type="body" idx="1"/>
          </p:nvPr>
        </p:nvSpPr>
        <p:spPr>
          <a:xfrm>
            <a:off x="348761" y="1412876"/>
            <a:ext cx="8440615" cy="4537074"/>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1733166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30" r:id="rId9"/>
  </p:sldLayoutIdLst>
  <p:timing>
    <p:tnLst>
      <p:par>
        <p:cTn id="1" dur="indefinite" restart="never" nodeType="tmRoot"/>
      </p:par>
    </p:tnLst>
  </p:timing>
  <p:txStyles>
    <p:titleStyle>
      <a:lvl1pPr algn="l" rtl="0" eaLnBrk="1" fontAlgn="base" hangingPunct="1">
        <a:spcBef>
          <a:spcPct val="0"/>
        </a:spcBef>
        <a:spcAft>
          <a:spcPct val="0"/>
        </a:spcAft>
        <a:defRPr b="0">
          <a:solidFill>
            <a:schemeClr val="tx2"/>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5pPr>
      <a:lvl6pPr marL="4572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a:solidFill>
            <a:schemeClr val="accent1"/>
          </a:solidFill>
          <a:latin typeface="Arial" charset="0"/>
          <a:ea typeface="Arial Unicode MS" pitchFamily="34" charset="-128"/>
          <a:cs typeface="Arial Unicode MS" pitchFamily="34" charset="-128"/>
        </a:defRPr>
      </a:lvl9pPr>
    </p:titleStyle>
    <p:bodyStyle>
      <a:lvl1pPr marL="0" indent="0" algn="l" rtl="0" eaLnBrk="1" fontAlgn="base" hangingPunct="1">
        <a:lnSpc>
          <a:spcPct val="100000"/>
        </a:lnSpc>
        <a:spcBef>
          <a:spcPct val="31250"/>
        </a:spcBef>
        <a:spcAft>
          <a:spcPct val="0"/>
        </a:spcAft>
        <a:buClr>
          <a:schemeClr val="accent1"/>
        </a:buClr>
        <a:buSzPct val="100000"/>
        <a:buFontTx/>
        <a:buNone/>
        <a:defRPr lang="en-US" sz="1600" b="0" i="0" dirty="0" smtClean="0">
          <a:solidFill>
            <a:schemeClr val="tx1"/>
          </a:solidFill>
          <a:latin typeface="+mn-lt"/>
          <a:ea typeface="+mn-ea"/>
          <a:cs typeface="+mn-cs"/>
        </a:defRPr>
      </a:lvl1pPr>
      <a:lvl2pPr marL="180000" indent="-180000" algn="l" rtl="0" eaLnBrk="1" fontAlgn="base" hangingPunct="1">
        <a:lnSpc>
          <a:spcPct val="100000"/>
        </a:lnSpc>
        <a:spcBef>
          <a:spcPct val="31250"/>
        </a:spcBef>
        <a:spcAft>
          <a:spcPct val="0"/>
        </a:spcAft>
        <a:buClr>
          <a:schemeClr val="tx2"/>
        </a:buClr>
        <a:buSzPct val="100000"/>
        <a:buFont typeface="Wingdings" pitchFamily="2" charset="2"/>
        <a:buChar char="§"/>
        <a:defRPr lang="en-US" sz="1600" b="0" i="0" dirty="0" smtClean="0">
          <a:solidFill>
            <a:schemeClr val="tx1"/>
          </a:solidFill>
          <a:latin typeface="+mn-lt"/>
          <a:ea typeface="+mn-ea"/>
          <a:cs typeface="+mn-cs"/>
        </a:defRPr>
      </a:lvl2pPr>
      <a:lvl3pPr marL="36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3pPr>
      <a:lvl4pPr marL="54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smtClean="0">
          <a:solidFill>
            <a:schemeClr val="tx1"/>
          </a:solidFill>
          <a:latin typeface="+mn-lt"/>
          <a:ea typeface="+mn-ea"/>
          <a:cs typeface="+mn-cs"/>
        </a:defRPr>
      </a:lvl4pPr>
      <a:lvl5pPr marL="720000" indent="-180000" algn="l" rtl="0" eaLnBrk="1" fontAlgn="base" hangingPunct="1">
        <a:lnSpc>
          <a:spcPct val="100000"/>
        </a:lnSpc>
        <a:spcBef>
          <a:spcPct val="31250"/>
        </a:spcBef>
        <a:spcAft>
          <a:spcPct val="0"/>
        </a:spcAft>
        <a:buClr>
          <a:schemeClr val="tx1"/>
        </a:buClr>
        <a:buSzPct val="100000"/>
        <a:buFont typeface="Arial" pitchFamily="34" charset="0"/>
        <a:buChar char="–"/>
        <a:defRPr lang="en-US" sz="1600" b="0" i="0" dirty="0">
          <a:solidFill>
            <a:schemeClr val="tx1"/>
          </a:solidFill>
          <a:latin typeface="+mn-lt"/>
          <a:ea typeface="+mn-ea"/>
          <a:cs typeface="+mn-cs"/>
        </a:defRPr>
      </a:lvl5pPr>
      <a:lvl6pPr marL="20050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6pPr>
      <a:lvl7pPr marL="24622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7pPr>
      <a:lvl8pPr marL="29194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8pPr>
      <a:lvl9pPr marL="3376613" indent="-173038" algn="l" rtl="0" eaLnBrk="1" fontAlgn="base" hangingPunct="1">
        <a:spcBef>
          <a:spcPct val="30000"/>
        </a:spcBef>
        <a:spcAft>
          <a:spcPct val="10000"/>
        </a:spcAft>
        <a:buClr>
          <a:schemeClr val="tx1"/>
        </a:buClr>
        <a:buFont typeface="Times" pitchFamily="26" charset="0"/>
        <a:buChar char="•"/>
        <a:defRPr sz="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vmlDrawing" Target="../drawings/vmlDrawing12.vml"/><Relationship Id="rId6" Type="http://schemas.openxmlformats.org/officeDocument/2006/relationships/image" Target="../media/image12.emf"/><Relationship Id="rId5" Type="http://schemas.openxmlformats.org/officeDocument/2006/relationships/oleObject" Target="../embeddings/oleObject12.bin"/><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vmlDrawing" Target="../drawings/vmlDrawing13.vml"/><Relationship Id="rId6" Type="http://schemas.openxmlformats.org/officeDocument/2006/relationships/image" Target="../media/image12.emf"/><Relationship Id="rId5" Type="http://schemas.openxmlformats.org/officeDocument/2006/relationships/oleObject" Target="../embeddings/oleObject13.bin"/><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85800" y="2737536"/>
            <a:ext cx="7772400" cy="838200"/>
          </a:xfrm>
          <a:prstGeom prst="rect">
            <a:avLst/>
          </a:prstGeom>
          <a:effectLst/>
        </p:spPr>
        <p:txBody>
          <a:bodyPr vert="horz" rtlCol="0" anchor="ctr">
            <a:normAutofit/>
            <a:scene3d>
              <a:camera prst="orthographicFront"/>
              <a:lightRig rig="soft" dir="t"/>
            </a:scene3d>
            <a:sp3d prstMaterial="softEdge"/>
          </a:bodyPr>
          <a:lstStyle>
            <a:lvl1pPr algn="l" rtl="0" eaLnBrk="1" latinLnBrk="0" hangingPunct="1">
              <a:spcBef>
                <a:spcPct val="0"/>
              </a:spcBef>
              <a:buNone/>
              <a:defRPr kumimoji="0" sz="4100" b="1" kern="1200">
                <a:solidFill>
                  <a:srgbClr val="00539B"/>
                </a:solidFill>
                <a:effectLst/>
                <a:latin typeface="+mj-lt"/>
                <a:ea typeface="+mj-ea"/>
                <a:cs typeface="+mj-cs"/>
              </a:defRPr>
            </a:lvl1pPr>
            <a:extLst/>
          </a:lstStyle>
          <a:p>
            <a:pPr algn="r"/>
            <a:r>
              <a:rPr lang="en-US" sz="4800" dirty="0" smtClean="0"/>
              <a:t>IT Service Management</a:t>
            </a:r>
            <a:endParaRPr lang="en-US" sz="4800" dirty="0"/>
          </a:p>
        </p:txBody>
      </p:sp>
      <p:sp>
        <p:nvSpPr>
          <p:cNvPr id="8" name="Subtitle 2"/>
          <p:cNvSpPr txBox="1">
            <a:spLocks/>
          </p:cNvSpPr>
          <p:nvPr/>
        </p:nvSpPr>
        <p:spPr>
          <a:xfrm>
            <a:off x="685800" y="3582362"/>
            <a:ext cx="7772400" cy="1228949"/>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r">
              <a:buNone/>
            </a:pPr>
            <a:r>
              <a:rPr lang="en-US" dirty="0" smtClean="0"/>
              <a:t>Peer 2 Peer</a:t>
            </a:r>
          </a:p>
          <a:p>
            <a:pPr marL="109728" indent="0" algn="r">
              <a:buNone/>
            </a:pPr>
            <a:r>
              <a:rPr lang="en-US" dirty="0" smtClean="0"/>
              <a:t>Spring 2015</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3"/>
          <p:cNvSpPr>
            <a:spLocks noGrp="1"/>
          </p:cNvSpPr>
          <p:nvPr>
            <p:ph type="title"/>
          </p:nvPr>
        </p:nvSpPr>
        <p:spPr>
          <a:xfrm>
            <a:off x="482600" y="357188"/>
            <a:ext cx="8204200" cy="663575"/>
          </a:xfrm>
        </p:spPr>
        <p:txBody>
          <a:bodyPr>
            <a:noAutofit/>
          </a:bodyPr>
          <a:lstStyle/>
          <a:p>
            <a:r>
              <a:rPr lang="en-US" sz="2800" dirty="0" smtClean="0"/>
              <a:t>What’s the </a:t>
            </a:r>
            <a:r>
              <a:rPr lang="en-US" sz="2800" dirty="0" smtClean="0"/>
              <a:t>Technician Experience</a:t>
            </a:r>
            <a:r>
              <a:rPr lang="en-US" sz="2800" dirty="0" smtClean="0"/>
              <a:t>?</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702" y="4911436"/>
            <a:ext cx="724852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933" y="5804621"/>
            <a:ext cx="8960067" cy="53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9036" y="1447800"/>
            <a:ext cx="2676525"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5"/>
          <p:cNvSpPr>
            <a:spLocks noGrp="1"/>
          </p:cNvSpPr>
          <p:nvPr>
            <p:ph sz="quarter" idx="2"/>
          </p:nvPr>
        </p:nvSpPr>
        <p:spPr>
          <a:xfrm>
            <a:off x="304801" y="1445491"/>
            <a:ext cx="5562600" cy="3278909"/>
          </a:xfrm>
        </p:spPr>
        <p:txBody>
          <a:bodyPr>
            <a:normAutofit/>
          </a:bodyPr>
          <a:lstStyle/>
          <a:p>
            <a:pPr marL="287338" indent="-233363">
              <a:spcBef>
                <a:spcPts val="200"/>
              </a:spcBef>
              <a:spcAft>
                <a:spcPts val="200"/>
              </a:spcAft>
            </a:pPr>
            <a:r>
              <a:rPr lang="en-US" dirty="0" smtClean="0">
                <a:ea typeface="Times New Roman"/>
                <a:cs typeface="Times New Roman"/>
              </a:rPr>
              <a:t>Team Structure/Queues</a:t>
            </a:r>
            <a:endParaRPr lang="en-US" dirty="0" smtClean="0">
              <a:ea typeface="Times New Roman"/>
              <a:cs typeface="Times New Roman"/>
            </a:endParaRPr>
          </a:p>
          <a:p>
            <a:pPr marL="287338" indent="-233363">
              <a:spcBef>
                <a:spcPts val="200"/>
              </a:spcBef>
              <a:spcAft>
                <a:spcPts val="200"/>
              </a:spcAft>
            </a:pPr>
            <a:r>
              <a:rPr lang="en-US" dirty="0" smtClean="0">
                <a:ea typeface="Times New Roman"/>
                <a:cs typeface="Times New Roman"/>
              </a:rPr>
              <a:t>Service Requests or Incidents with Customer Information (including </a:t>
            </a:r>
            <a:r>
              <a:rPr lang="en-US" dirty="0" err="1" smtClean="0">
                <a:ea typeface="Times New Roman"/>
                <a:cs typeface="Times New Roman"/>
              </a:rPr>
              <a:t>Dept</a:t>
            </a:r>
            <a:r>
              <a:rPr lang="en-US" dirty="0" smtClean="0">
                <a:ea typeface="Times New Roman"/>
                <a:cs typeface="Times New Roman"/>
              </a:rPr>
              <a:t> ID, GL, UFID)</a:t>
            </a:r>
          </a:p>
          <a:p>
            <a:pPr marL="287338" indent="-233363">
              <a:spcBef>
                <a:spcPts val="200"/>
              </a:spcBef>
              <a:spcAft>
                <a:spcPts val="200"/>
              </a:spcAft>
            </a:pPr>
            <a:r>
              <a:rPr lang="en-US" dirty="0" smtClean="0">
                <a:ea typeface="Times New Roman"/>
                <a:cs typeface="Times New Roman"/>
              </a:rPr>
              <a:t>Email Monitors</a:t>
            </a:r>
          </a:p>
          <a:p>
            <a:pPr marL="287338" indent="-233363">
              <a:spcBef>
                <a:spcPts val="200"/>
              </a:spcBef>
              <a:spcAft>
                <a:spcPts val="200"/>
              </a:spcAft>
            </a:pPr>
            <a:r>
              <a:rPr lang="en-US" dirty="0" smtClean="0">
                <a:ea typeface="Times New Roman"/>
                <a:cs typeface="Times New Roman"/>
              </a:rPr>
              <a:t>Journal Notes</a:t>
            </a:r>
          </a:p>
          <a:p>
            <a:pPr marL="287338" indent="-233363">
              <a:spcBef>
                <a:spcPts val="200"/>
              </a:spcBef>
              <a:spcAft>
                <a:spcPts val="200"/>
              </a:spcAft>
            </a:pPr>
            <a:r>
              <a:rPr lang="en-US" dirty="0" smtClean="0">
                <a:ea typeface="Times New Roman"/>
                <a:cs typeface="Times New Roman"/>
              </a:rPr>
              <a:t>Customer Communications</a:t>
            </a:r>
          </a:p>
          <a:p>
            <a:pPr marL="287338" indent="-233363">
              <a:spcBef>
                <a:spcPts val="200"/>
              </a:spcBef>
              <a:spcAft>
                <a:spcPts val="200"/>
              </a:spcAft>
            </a:pPr>
            <a:r>
              <a:rPr lang="en-US" dirty="0" smtClean="0">
                <a:ea typeface="Times New Roman"/>
                <a:cs typeface="Times New Roman"/>
              </a:rPr>
              <a:t>Dashboards/Searches/Reports</a:t>
            </a:r>
            <a:endParaRPr lang="en-US" dirty="0">
              <a:ea typeface="Times New Roman"/>
              <a:cs typeface="Times New Roman"/>
            </a:endParaRPr>
          </a:p>
        </p:txBody>
      </p:sp>
    </p:spTree>
    <p:extLst>
      <p:ext uri="{BB962C8B-B14F-4D97-AF65-F5344CB8AC3E}">
        <p14:creationId xmlns:p14="http://schemas.microsoft.com/office/powerpoint/2010/main" val="2145253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Content Placeholder 2"/>
          <p:cNvSpPr>
            <a:spLocks noGrp="1"/>
          </p:cNvSpPr>
          <p:nvPr>
            <p:ph idx="1"/>
          </p:nvPr>
        </p:nvSpPr>
        <p:spPr/>
        <p:txBody>
          <a:bodyPr>
            <a:normAutofit/>
          </a:bodyPr>
          <a:lstStyle/>
          <a:p>
            <a:pPr lvl="0"/>
            <a:r>
              <a:rPr lang="en-US" dirty="0" smtClean="0"/>
              <a:t>What </a:t>
            </a:r>
            <a:r>
              <a:rPr lang="en-US" dirty="0" smtClean="0"/>
              <a:t>is ITSM and why do we care?</a:t>
            </a:r>
            <a:endParaRPr lang="en-US" dirty="0" smtClean="0"/>
          </a:p>
          <a:p>
            <a:pPr lvl="1"/>
            <a:endParaRPr lang="en-US" sz="1800" dirty="0" smtClean="0"/>
          </a:p>
          <a:p>
            <a:pPr lvl="0">
              <a:buClr>
                <a:srgbClr val="00529B"/>
              </a:buClr>
            </a:pPr>
            <a:r>
              <a:rPr lang="en-US" dirty="0" smtClean="0">
                <a:solidFill>
                  <a:srgbClr val="000000"/>
                </a:solidFill>
              </a:rPr>
              <a:t>Latest ITSM Timeline</a:t>
            </a:r>
            <a:endParaRPr lang="en-US" dirty="0" smtClean="0">
              <a:solidFill>
                <a:srgbClr val="000000"/>
              </a:solidFill>
            </a:endParaRPr>
          </a:p>
          <a:p>
            <a:pPr marL="109728" lvl="0" indent="0">
              <a:buClr>
                <a:srgbClr val="00529B"/>
              </a:buClr>
              <a:buNone/>
            </a:pPr>
            <a:endParaRPr lang="en-US" dirty="0" smtClean="0">
              <a:ea typeface="Times New Roman"/>
              <a:cs typeface="Times New Roman"/>
            </a:endParaRPr>
          </a:p>
          <a:p>
            <a:pPr lvl="0">
              <a:buClr>
                <a:srgbClr val="00529B"/>
              </a:buClr>
            </a:pPr>
            <a:r>
              <a:rPr lang="en-US" dirty="0" smtClean="0">
                <a:ea typeface="Times New Roman"/>
                <a:cs typeface="Times New Roman"/>
              </a:rPr>
              <a:t>The Experience</a:t>
            </a:r>
          </a:p>
          <a:p>
            <a:pPr lvl="0">
              <a:buClr>
                <a:srgbClr val="00529B"/>
              </a:buClr>
            </a:pPr>
            <a:endParaRPr lang="en-US" dirty="0">
              <a:ea typeface="Times New Roman"/>
              <a:cs typeface="Times New Roman"/>
            </a:endParaRPr>
          </a:p>
          <a:p>
            <a:pPr lvl="0">
              <a:buClr>
                <a:srgbClr val="00529B"/>
              </a:buClr>
            </a:pPr>
            <a:r>
              <a:rPr lang="en-US" dirty="0" smtClean="0">
                <a:ea typeface="Times New Roman"/>
                <a:cs typeface="Times New Roman"/>
              </a:rPr>
              <a:t>What’s </a:t>
            </a:r>
            <a:r>
              <a:rPr lang="en-US" dirty="0">
                <a:ea typeface="Times New Roman"/>
                <a:cs typeface="Times New Roman"/>
              </a:rPr>
              <a:t>Next? </a:t>
            </a:r>
            <a:endParaRPr lang="en-US" dirty="0" smtClean="0">
              <a:ea typeface="Times New Roman"/>
              <a:cs typeface="Times New Roman"/>
            </a:endParaRPr>
          </a:p>
          <a:p>
            <a:pPr lvl="0">
              <a:buClr>
                <a:srgbClr val="00529B"/>
              </a:buClr>
            </a:pPr>
            <a:endParaRPr lang="en-US" dirty="0" smtClean="0">
              <a:ea typeface="Times New Roman"/>
              <a:cs typeface="Times New Roman"/>
            </a:endParaRPr>
          </a:p>
          <a:p>
            <a:pPr lvl="0">
              <a:buClr>
                <a:srgbClr val="00529B"/>
              </a:buClr>
            </a:pPr>
            <a:r>
              <a:rPr lang="en-US" dirty="0" smtClean="0">
                <a:ea typeface="Times New Roman"/>
                <a:cs typeface="Times New Roman"/>
              </a:rPr>
              <a:t>Questions</a:t>
            </a:r>
            <a:r>
              <a:rPr lang="en-US" dirty="0">
                <a:ea typeface="Times New Roman"/>
                <a:cs typeface="Times New Roman"/>
              </a:rPr>
              <a:t>?</a:t>
            </a:r>
            <a:endParaRPr lang="en-US" dirty="0"/>
          </a:p>
        </p:txBody>
      </p:sp>
      <p:sp>
        <p:nvSpPr>
          <p:cNvPr id="568321" name="Title 1"/>
          <p:cNvSpPr>
            <a:spLocks noGrp="1"/>
          </p:cNvSpPr>
          <p:nvPr>
            <p:ph type="title"/>
          </p:nvPr>
        </p:nvSpPr>
        <p:spPr>
          <a:xfrm>
            <a:off x="457200" y="609600"/>
            <a:ext cx="8229600" cy="808038"/>
          </a:xfrm>
        </p:spPr>
        <p:txBody>
          <a:bodyPr>
            <a:normAutofit fontScale="90000"/>
          </a:bodyPr>
          <a:lstStyle/>
          <a:p>
            <a:r>
              <a:rPr lang="en-US" sz="3600" dirty="0" smtClean="0"/>
              <a:t>Agenda</a:t>
            </a:r>
            <a:r>
              <a:rPr lang="en-US" sz="2800" dirty="0" smtClean="0"/>
              <a:t/>
            </a:r>
            <a:br>
              <a:rPr lang="en-US" sz="2800" dirty="0" smtClean="0"/>
            </a:br>
            <a:endParaRPr lang="en-US" sz="2800" dirty="0" smtClean="0"/>
          </a:p>
        </p:txBody>
      </p:sp>
      <p:sp>
        <p:nvSpPr>
          <p:cNvPr id="5" name="Rectangle 4"/>
          <p:cNvSpPr/>
          <p:nvPr/>
        </p:nvSpPr>
        <p:spPr bwMode="blackWhite">
          <a:xfrm>
            <a:off x="304800" y="4038600"/>
            <a:ext cx="8534400" cy="685800"/>
          </a:xfrm>
          <a:prstGeom prst="rect">
            <a:avLst/>
          </a:prstGeom>
          <a:noFill/>
          <a:ln w="28575" algn="ctr">
            <a:solidFill>
              <a:schemeClr val="accent1"/>
            </a:solidFill>
            <a:round/>
            <a:headEnd/>
            <a:tailEnd/>
          </a:ln>
        </p:spPr>
        <p:txBody>
          <a:bodyPr wrap="square" lIns="45720" rIns="45720" rtlCol="0" anchor="ctr"/>
          <a:lstStyle/>
          <a:p>
            <a:pPr algn="ctr">
              <a:spcBef>
                <a:spcPct val="0"/>
              </a:spcBef>
              <a:buSzTx/>
            </a:pPr>
            <a:endParaRPr lang="en-US" sz="1200" dirty="0" smtClean="0">
              <a:solidFill>
                <a:schemeClr val="tx1"/>
              </a:solidFill>
            </a:endParaRPr>
          </a:p>
        </p:txBody>
      </p:sp>
    </p:spTree>
    <p:extLst>
      <p:ext uri="{BB962C8B-B14F-4D97-AF65-F5344CB8AC3E}">
        <p14:creationId xmlns:p14="http://schemas.microsoft.com/office/powerpoint/2010/main" val="4051703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3"/>
          <p:cNvSpPr>
            <a:spLocks noGrp="1"/>
          </p:cNvSpPr>
          <p:nvPr>
            <p:ph type="title"/>
          </p:nvPr>
        </p:nvSpPr>
        <p:spPr>
          <a:xfrm>
            <a:off x="482600" y="357188"/>
            <a:ext cx="8204200" cy="663575"/>
          </a:xfrm>
        </p:spPr>
        <p:txBody>
          <a:bodyPr>
            <a:noAutofit/>
          </a:bodyPr>
          <a:lstStyle/>
          <a:p>
            <a:r>
              <a:rPr lang="en-US" sz="2800" dirty="0" smtClean="0"/>
              <a:t>What’s Next?</a:t>
            </a:r>
          </a:p>
        </p:txBody>
      </p:sp>
      <p:sp>
        <p:nvSpPr>
          <p:cNvPr id="6" name="Content Placeholder 5"/>
          <p:cNvSpPr>
            <a:spLocks noGrp="1"/>
          </p:cNvSpPr>
          <p:nvPr>
            <p:ph sz="quarter" idx="2"/>
          </p:nvPr>
        </p:nvSpPr>
        <p:spPr>
          <a:xfrm>
            <a:off x="470849" y="1348966"/>
            <a:ext cx="7987351" cy="5051835"/>
          </a:xfrm>
        </p:spPr>
        <p:txBody>
          <a:bodyPr>
            <a:normAutofit/>
          </a:bodyPr>
          <a:lstStyle/>
          <a:p>
            <a:pPr marL="287338" indent="-233363">
              <a:spcBef>
                <a:spcPts val="200"/>
              </a:spcBef>
              <a:spcAft>
                <a:spcPts val="200"/>
              </a:spcAft>
            </a:pPr>
            <a:r>
              <a:rPr lang="en-US" sz="2800" dirty="0" smtClean="0">
                <a:ea typeface="Times New Roman"/>
                <a:cs typeface="Times New Roman"/>
              </a:rPr>
              <a:t>If you’re interested in joining:</a:t>
            </a:r>
            <a:endParaRPr lang="en-US" sz="2800" dirty="0" smtClean="0">
              <a:ea typeface="Times New Roman"/>
              <a:cs typeface="Times New Roman"/>
            </a:endParaRPr>
          </a:p>
          <a:p>
            <a:pPr marL="543370" lvl="1" indent="-233363">
              <a:spcBef>
                <a:spcPts val="200"/>
              </a:spcBef>
              <a:spcAft>
                <a:spcPts val="200"/>
              </a:spcAft>
            </a:pPr>
            <a:r>
              <a:rPr lang="en-US" sz="2800" dirty="0" err="1" smtClean="0">
                <a:ea typeface="Times New Roman"/>
                <a:cs typeface="Times New Roman"/>
              </a:rPr>
              <a:t>myIT</a:t>
            </a:r>
            <a:r>
              <a:rPr lang="en-US" sz="2800" dirty="0" smtClean="0">
                <a:ea typeface="Times New Roman"/>
                <a:cs typeface="Times New Roman"/>
              </a:rPr>
              <a:t> is unfortunately not an </a:t>
            </a:r>
            <a:r>
              <a:rPr lang="en-US" sz="2800" dirty="0" err="1" smtClean="0">
                <a:ea typeface="Times New Roman"/>
                <a:cs typeface="Times New Roman"/>
              </a:rPr>
              <a:t>RCMed</a:t>
            </a:r>
            <a:r>
              <a:rPr lang="en-US" sz="2800" dirty="0" smtClean="0">
                <a:ea typeface="Times New Roman"/>
                <a:cs typeface="Times New Roman"/>
              </a:rPr>
              <a:t> service</a:t>
            </a:r>
          </a:p>
          <a:p>
            <a:pPr marL="543370" lvl="1" indent="-233363">
              <a:spcBef>
                <a:spcPts val="200"/>
              </a:spcBef>
              <a:spcAft>
                <a:spcPts val="200"/>
              </a:spcAft>
            </a:pPr>
            <a:r>
              <a:rPr lang="en-US" sz="2800" dirty="0" smtClean="0">
                <a:ea typeface="Times New Roman"/>
                <a:cs typeface="Times New Roman"/>
              </a:rPr>
              <a:t>However, the only cost to you is the annual license cost</a:t>
            </a:r>
          </a:p>
          <a:p>
            <a:pPr marL="543370" lvl="1" indent="-233363">
              <a:spcBef>
                <a:spcPts val="200"/>
              </a:spcBef>
              <a:spcAft>
                <a:spcPts val="200"/>
              </a:spcAft>
            </a:pPr>
            <a:endParaRPr lang="en-US" dirty="0"/>
          </a:p>
        </p:txBody>
      </p:sp>
      <p:pic>
        <p:nvPicPr>
          <p:cNvPr id="25602" name="Picture 2" descr="http://www.digitalgov.gov/files/2013/11/Join_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886200"/>
            <a:ext cx="4762500" cy="252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9787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3"/>
          <p:cNvSpPr>
            <a:spLocks noGrp="1"/>
          </p:cNvSpPr>
          <p:nvPr>
            <p:ph type="title"/>
          </p:nvPr>
        </p:nvSpPr>
        <p:spPr>
          <a:xfrm>
            <a:off x="482600" y="357188"/>
            <a:ext cx="8204200" cy="663575"/>
          </a:xfrm>
        </p:spPr>
        <p:txBody>
          <a:bodyPr>
            <a:noAutofit/>
          </a:bodyPr>
          <a:lstStyle/>
          <a:p>
            <a:r>
              <a:rPr lang="en-US" sz="2800" dirty="0" smtClean="0"/>
              <a:t>What’s Next?</a:t>
            </a:r>
          </a:p>
        </p:txBody>
      </p:sp>
      <p:sp>
        <p:nvSpPr>
          <p:cNvPr id="6" name="Content Placeholder 5"/>
          <p:cNvSpPr>
            <a:spLocks noGrp="1"/>
          </p:cNvSpPr>
          <p:nvPr>
            <p:ph sz="quarter" idx="2"/>
          </p:nvPr>
        </p:nvSpPr>
        <p:spPr>
          <a:xfrm>
            <a:off x="470849" y="1348966"/>
            <a:ext cx="5396551" cy="5051835"/>
          </a:xfrm>
        </p:spPr>
        <p:txBody>
          <a:bodyPr>
            <a:normAutofit/>
          </a:bodyPr>
          <a:lstStyle/>
          <a:p>
            <a:pPr marL="287338" indent="-233363">
              <a:spcBef>
                <a:spcPts val="200"/>
              </a:spcBef>
              <a:spcAft>
                <a:spcPts val="200"/>
              </a:spcAft>
            </a:pPr>
            <a:r>
              <a:rPr lang="en-US" sz="2800" dirty="0" smtClean="0">
                <a:ea typeface="Times New Roman"/>
                <a:cs typeface="Times New Roman"/>
              </a:rPr>
              <a:t>For you:</a:t>
            </a:r>
          </a:p>
          <a:p>
            <a:pPr marL="543370" lvl="1" indent="-233363">
              <a:spcBef>
                <a:spcPts val="200"/>
              </a:spcBef>
              <a:spcAft>
                <a:spcPts val="200"/>
              </a:spcAft>
            </a:pPr>
            <a:r>
              <a:rPr lang="en-US" sz="2800" dirty="0">
                <a:ea typeface="Times New Roman"/>
                <a:cs typeface="Times New Roman"/>
              </a:rPr>
              <a:t>ITSM Website</a:t>
            </a:r>
          </a:p>
          <a:p>
            <a:pPr marL="543370" lvl="1" indent="-233363">
              <a:spcBef>
                <a:spcPts val="200"/>
              </a:spcBef>
              <a:spcAft>
                <a:spcPts val="200"/>
              </a:spcAft>
            </a:pPr>
            <a:r>
              <a:rPr lang="en-US" sz="2800" dirty="0" smtClean="0">
                <a:ea typeface="Times New Roman"/>
                <a:cs typeface="Times New Roman"/>
              </a:rPr>
              <a:t>ITSM Newsletters </a:t>
            </a:r>
            <a:endParaRPr lang="en-US" sz="2800" dirty="0">
              <a:ea typeface="Times New Roman"/>
              <a:cs typeface="Times New Roman"/>
            </a:endParaRPr>
          </a:p>
          <a:p>
            <a:pPr marL="287338" indent="-233363">
              <a:spcBef>
                <a:spcPts val="200"/>
              </a:spcBef>
              <a:spcAft>
                <a:spcPts val="200"/>
              </a:spcAft>
            </a:pPr>
            <a:endParaRPr lang="en-US" sz="2800" dirty="0" smtClean="0">
              <a:ea typeface="Times New Roman"/>
              <a:cs typeface="Times New Roman"/>
            </a:endParaRPr>
          </a:p>
          <a:p>
            <a:pPr marL="53975" indent="0">
              <a:spcBef>
                <a:spcPts val="200"/>
              </a:spcBef>
              <a:spcAft>
                <a:spcPts val="200"/>
              </a:spcAft>
              <a:buNone/>
            </a:pPr>
            <a:endParaRPr lang="en-US" sz="2800" dirty="0" smtClean="0">
              <a:ea typeface="Times New Roman"/>
              <a:cs typeface="Times New Roman"/>
            </a:endParaRPr>
          </a:p>
          <a:p>
            <a:pPr marL="287338" indent="-233363">
              <a:spcBef>
                <a:spcPts val="200"/>
              </a:spcBef>
              <a:spcAft>
                <a:spcPts val="200"/>
              </a:spcAft>
            </a:pPr>
            <a:r>
              <a:rPr lang="en-US" sz="2800" dirty="0" smtClean="0">
                <a:ea typeface="Times New Roman"/>
                <a:cs typeface="Times New Roman"/>
              </a:rPr>
              <a:t>For your Customers:</a:t>
            </a:r>
          </a:p>
          <a:p>
            <a:pPr marL="543370" lvl="1" indent="-233363">
              <a:spcBef>
                <a:spcPts val="200"/>
              </a:spcBef>
              <a:spcAft>
                <a:spcPts val="200"/>
              </a:spcAft>
            </a:pPr>
            <a:r>
              <a:rPr lang="en-US" sz="2400" dirty="0">
                <a:ea typeface="Times New Roman"/>
                <a:cs typeface="Times New Roman"/>
              </a:rPr>
              <a:t>As UFIT folds its different units into a single toolset, you should expect to contact us through a single customer </a:t>
            </a:r>
            <a:r>
              <a:rPr lang="en-US" sz="2400" dirty="0" smtClean="0">
                <a:ea typeface="Times New Roman"/>
                <a:cs typeface="Times New Roman"/>
              </a:rPr>
              <a:t>portal</a:t>
            </a:r>
            <a:endParaRPr lang="en-US" sz="2400" dirty="0">
              <a:ea typeface="Times New Roman"/>
              <a:cs typeface="Times New Roman"/>
            </a:endParaRPr>
          </a:p>
          <a:p>
            <a:pPr marL="543370" lvl="1" indent="-233363">
              <a:spcBef>
                <a:spcPts val="200"/>
              </a:spcBef>
              <a:spcAft>
                <a:spcPts val="200"/>
              </a:spcAft>
            </a:pPr>
            <a:endParaRPr lang="en-US" dirty="0"/>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1064" y="1401633"/>
            <a:ext cx="3777425" cy="22526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8387" y="2996167"/>
            <a:ext cx="2949413" cy="2414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724400" y="1140023"/>
            <a:ext cx="1984839" cy="261610"/>
          </a:xfrm>
          <a:prstGeom prst="rect">
            <a:avLst/>
          </a:prstGeom>
          <a:noFill/>
        </p:spPr>
        <p:txBody>
          <a:bodyPr wrap="none" rtlCol="0">
            <a:spAutoFit/>
          </a:bodyPr>
          <a:lstStyle/>
          <a:p>
            <a:r>
              <a:rPr lang="en-US" sz="1100" i="1" dirty="0">
                <a:solidFill>
                  <a:schemeClr val="bg1">
                    <a:lumMod val="50000"/>
                  </a:schemeClr>
                </a:solidFill>
              </a:rPr>
              <a:t>http://www.it.ufl.edu/itsm/</a:t>
            </a:r>
          </a:p>
        </p:txBody>
      </p:sp>
    </p:spTree>
    <p:extLst>
      <p:ext uri="{BB962C8B-B14F-4D97-AF65-F5344CB8AC3E}">
        <p14:creationId xmlns:p14="http://schemas.microsoft.com/office/powerpoint/2010/main" val="8040692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3"/>
          <p:cNvSpPr>
            <a:spLocks noGrp="1"/>
          </p:cNvSpPr>
          <p:nvPr>
            <p:ph type="title"/>
          </p:nvPr>
        </p:nvSpPr>
        <p:spPr>
          <a:xfrm>
            <a:off x="482600" y="357188"/>
            <a:ext cx="8204200" cy="663575"/>
          </a:xfrm>
        </p:spPr>
        <p:txBody>
          <a:bodyPr>
            <a:noAutofit/>
          </a:bodyPr>
          <a:lstStyle/>
          <a:p>
            <a:r>
              <a:rPr lang="en-US" sz="2800" dirty="0" smtClean="0"/>
              <a:t>What’s Next?</a:t>
            </a:r>
          </a:p>
        </p:txBody>
      </p:sp>
      <p:sp>
        <p:nvSpPr>
          <p:cNvPr id="6" name="Content Placeholder 5"/>
          <p:cNvSpPr>
            <a:spLocks noGrp="1"/>
          </p:cNvSpPr>
          <p:nvPr>
            <p:ph sz="quarter" idx="2"/>
          </p:nvPr>
        </p:nvSpPr>
        <p:spPr>
          <a:xfrm>
            <a:off x="470849" y="1348966"/>
            <a:ext cx="8368351" cy="5051835"/>
          </a:xfrm>
        </p:spPr>
        <p:txBody>
          <a:bodyPr>
            <a:normAutofit/>
          </a:bodyPr>
          <a:lstStyle/>
          <a:p>
            <a:pPr marL="287338" indent="-233363">
              <a:spcBef>
                <a:spcPts val="200"/>
              </a:spcBef>
              <a:spcAft>
                <a:spcPts val="200"/>
              </a:spcAft>
            </a:pPr>
            <a:r>
              <a:rPr lang="en-US" sz="2800" dirty="0" smtClean="0">
                <a:ea typeface="Times New Roman"/>
                <a:cs typeface="Times New Roman"/>
              </a:rPr>
              <a:t>Service Management is a Journey</a:t>
            </a:r>
          </a:p>
          <a:p>
            <a:pPr marL="287338" indent="-233363">
              <a:spcBef>
                <a:spcPts val="200"/>
              </a:spcBef>
              <a:spcAft>
                <a:spcPts val="200"/>
              </a:spcAft>
            </a:pPr>
            <a:endParaRPr lang="en-US" sz="2800" dirty="0">
              <a:ea typeface="Times New Roman"/>
              <a:cs typeface="Times New Roman"/>
            </a:endParaRPr>
          </a:p>
          <a:p>
            <a:pPr marL="287338" indent="-233363">
              <a:spcBef>
                <a:spcPts val="200"/>
              </a:spcBef>
              <a:spcAft>
                <a:spcPts val="200"/>
              </a:spcAft>
            </a:pPr>
            <a:endParaRPr lang="en-US" sz="2800" dirty="0" smtClean="0">
              <a:ea typeface="Times New Roman"/>
              <a:cs typeface="Times New Roman"/>
            </a:endParaRPr>
          </a:p>
          <a:p>
            <a:pPr marL="287338" indent="-233363">
              <a:spcBef>
                <a:spcPts val="200"/>
              </a:spcBef>
              <a:spcAft>
                <a:spcPts val="200"/>
              </a:spcAft>
            </a:pPr>
            <a:endParaRPr lang="en-US" sz="2800" dirty="0">
              <a:ea typeface="Times New Roman"/>
              <a:cs typeface="Times New Roman"/>
            </a:endParaRPr>
          </a:p>
          <a:p>
            <a:pPr marL="287338" indent="-233363">
              <a:spcBef>
                <a:spcPts val="200"/>
              </a:spcBef>
              <a:spcAft>
                <a:spcPts val="200"/>
              </a:spcAft>
            </a:pPr>
            <a:endParaRPr lang="en-US" sz="2800" dirty="0" smtClean="0">
              <a:ea typeface="Times New Roman"/>
              <a:cs typeface="Times New Roman"/>
            </a:endParaRPr>
          </a:p>
          <a:p>
            <a:pPr marL="287338" indent="-233363">
              <a:spcBef>
                <a:spcPts val="200"/>
              </a:spcBef>
              <a:spcAft>
                <a:spcPts val="200"/>
              </a:spcAft>
            </a:pPr>
            <a:endParaRPr lang="en-US" sz="2800" dirty="0">
              <a:ea typeface="Times New Roman"/>
              <a:cs typeface="Times New Roman"/>
            </a:endParaRPr>
          </a:p>
          <a:p>
            <a:pPr marL="287338" indent="-233363">
              <a:spcBef>
                <a:spcPts val="200"/>
              </a:spcBef>
              <a:spcAft>
                <a:spcPts val="200"/>
              </a:spcAft>
            </a:pPr>
            <a:endParaRPr lang="en-US" sz="2800" dirty="0" smtClean="0">
              <a:ea typeface="Times New Roman"/>
              <a:cs typeface="Times New Roman"/>
            </a:endParaRPr>
          </a:p>
          <a:p>
            <a:pPr marL="287338" indent="-233363">
              <a:spcBef>
                <a:spcPts val="200"/>
              </a:spcBef>
              <a:spcAft>
                <a:spcPts val="200"/>
              </a:spcAft>
            </a:pPr>
            <a:r>
              <a:rPr lang="en-US" sz="2800" dirty="0" smtClean="0">
                <a:ea typeface="Times New Roman"/>
                <a:cs typeface="Times New Roman"/>
              </a:rPr>
              <a:t>If you or your customers experience delays or confusion in any support experience with UFIT, please do not hesitate to contact us!</a:t>
            </a:r>
            <a:endParaRPr lang="en-US" sz="2400" dirty="0">
              <a:ea typeface="Times New Roman"/>
              <a:cs typeface="Times New Roman"/>
            </a:endParaRPr>
          </a:p>
          <a:p>
            <a:pPr marL="543370" lvl="1" indent="-233363">
              <a:spcBef>
                <a:spcPts val="200"/>
              </a:spcBef>
              <a:spcAft>
                <a:spcPts val="200"/>
              </a:spcAft>
            </a:pPr>
            <a:endParaRPr lang="en-US" dirty="0"/>
          </a:p>
        </p:txBody>
      </p:sp>
      <p:pic>
        <p:nvPicPr>
          <p:cNvPr id="24578" name="Picture 2" descr="http://cdn.moj.managementisajourney.com/wp-content/uploads/2013/04/Road-Journe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1981200"/>
            <a:ext cx="3886200" cy="2589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087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Content Placeholder 2"/>
          <p:cNvSpPr>
            <a:spLocks noGrp="1"/>
          </p:cNvSpPr>
          <p:nvPr>
            <p:ph idx="1"/>
          </p:nvPr>
        </p:nvSpPr>
        <p:spPr>
          <a:xfrm>
            <a:off x="457200" y="1371600"/>
            <a:ext cx="8382000" cy="4648200"/>
          </a:xfrm>
        </p:spPr>
        <p:txBody>
          <a:bodyPr>
            <a:noAutofit/>
          </a:bodyPr>
          <a:lstStyle/>
          <a:p>
            <a:pPr marL="109728" indent="0" algn="ctr">
              <a:buNone/>
            </a:pPr>
            <a:r>
              <a:rPr lang="en-US" sz="4000" b="1" dirty="0" smtClean="0">
                <a:solidFill>
                  <a:schemeClr val="accent5"/>
                </a:solidFill>
              </a:rPr>
              <a:t>Questions?</a:t>
            </a:r>
          </a:p>
          <a:p>
            <a:pPr marL="109728" indent="0" algn="ctr">
              <a:buNone/>
            </a:pPr>
            <a:endParaRPr lang="en-US" sz="3600" b="1" dirty="0" smtClean="0">
              <a:solidFill>
                <a:schemeClr val="accent5"/>
              </a:solidFill>
            </a:endParaRPr>
          </a:p>
          <a:p>
            <a:pPr marL="109728" indent="0" algn="ctr">
              <a:buNone/>
            </a:pPr>
            <a:r>
              <a:rPr lang="en-US" sz="3200" b="1" dirty="0">
                <a:solidFill>
                  <a:srgbClr val="000000"/>
                </a:solidFill>
                <a:hlinkClick r:id=""/>
              </a:rPr>
              <a:t>Ufit-itsm@ufl.edu</a:t>
            </a:r>
          </a:p>
          <a:p>
            <a:pPr marL="109728" indent="0" algn="ctr">
              <a:buNone/>
            </a:pPr>
            <a:r>
              <a:rPr lang="en-US" sz="3200" b="1" dirty="0">
                <a:solidFill>
                  <a:srgbClr val="000000"/>
                </a:solidFill>
                <a:hlinkClick r:id=""/>
              </a:rPr>
              <a:t>http://www.it.ufl.edu/itsm</a:t>
            </a:r>
            <a:endParaRPr lang="en-US" sz="3200" b="1" dirty="0">
              <a:solidFill>
                <a:srgbClr val="000000"/>
              </a:solidFill>
            </a:endParaRPr>
          </a:p>
          <a:p>
            <a:pPr marL="287338" marR="0" indent="-233363">
              <a:spcBef>
                <a:spcPts val="200"/>
              </a:spcBef>
              <a:spcAft>
                <a:spcPts val="200"/>
              </a:spcAft>
            </a:pPr>
            <a:endParaRPr lang="en-US" sz="4000" dirty="0">
              <a:ea typeface="Times New Roman"/>
              <a:cs typeface="Times New Roman"/>
            </a:endParaRPr>
          </a:p>
          <a:p>
            <a:pPr marL="53975" marR="0" indent="0" algn="ctr">
              <a:spcBef>
                <a:spcPts val="200"/>
              </a:spcBef>
              <a:spcAft>
                <a:spcPts val="200"/>
              </a:spcAft>
              <a:buNone/>
            </a:pPr>
            <a:r>
              <a:rPr lang="en-US" sz="4000" dirty="0" smtClean="0">
                <a:ea typeface="Times New Roman"/>
                <a:cs typeface="Times New Roman"/>
              </a:rPr>
              <a:t>hank </a:t>
            </a:r>
            <a:r>
              <a:rPr lang="en-US" sz="4000" dirty="0">
                <a:ea typeface="Times New Roman"/>
                <a:cs typeface="Times New Roman"/>
              </a:rPr>
              <a:t>you!</a:t>
            </a:r>
          </a:p>
          <a:p>
            <a:pPr marL="109728" indent="0" algn="ctr">
              <a:buNone/>
            </a:pPr>
            <a:endParaRPr lang="en-US" sz="4000" b="1" dirty="0" smtClean="0">
              <a:solidFill>
                <a:schemeClr val="accent5"/>
              </a:solidFill>
            </a:endParaRPr>
          </a:p>
        </p:txBody>
      </p:sp>
      <p:pic>
        <p:nvPicPr>
          <p:cNvPr id="8194" name="Picture 2" descr="it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4343400"/>
            <a:ext cx="2857500"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56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Content Placeholder 2"/>
          <p:cNvSpPr>
            <a:spLocks noGrp="1"/>
          </p:cNvSpPr>
          <p:nvPr>
            <p:ph idx="1"/>
          </p:nvPr>
        </p:nvSpPr>
        <p:spPr/>
        <p:txBody>
          <a:bodyPr>
            <a:normAutofit/>
          </a:bodyPr>
          <a:lstStyle/>
          <a:p>
            <a:pPr lvl="0"/>
            <a:r>
              <a:rPr lang="en-US" dirty="0" smtClean="0"/>
              <a:t>What </a:t>
            </a:r>
            <a:r>
              <a:rPr lang="en-US" dirty="0" smtClean="0"/>
              <a:t>is ITSM and why do we care?</a:t>
            </a:r>
            <a:endParaRPr lang="en-US" dirty="0" smtClean="0"/>
          </a:p>
          <a:p>
            <a:pPr lvl="1"/>
            <a:endParaRPr lang="en-US" sz="1800" dirty="0" smtClean="0"/>
          </a:p>
          <a:p>
            <a:pPr lvl="0">
              <a:buClr>
                <a:srgbClr val="00529B"/>
              </a:buClr>
            </a:pPr>
            <a:r>
              <a:rPr lang="en-US" dirty="0" smtClean="0">
                <a:solidFill>
                  <a:srgbClr val="000000"/>
                </a:solidFill>
              </a:rPr>
              <a:t>Latest ITSM Timeline</a:t>
            </a:r>
            <a:endParaRPr lang="en-US" dirty="0" smtClean="0">
              <a:solidFill>
                <a:srgbClr val="000000"/>
              </a:solidFill>
            </a:endParaRPr>
          </a:p>
          <a:p>
            <a:pPr marL="109728" lvl="0" indent="0">
              <a:buClr>
                <a:srgbClr val="00529B"/>
              </a:buClr>
              <a:buNone/>
            </a:pPr>
            <a:endParaRPr lang="en-US" dirty="0" smtClean="0">
              <a:ea typeface="Times New Roman"/>
              <a:cs typeface="Times New Roman"/>
            </a:endParaRPr>
          </a:p>
          <a:p>
            <a:pPr lvl="0">
              <a:buClr>
                <a:srgbClr val="00529B"/>
              </a:buClr>
            </a:pPr>
            <a:r>
              <a:rPr lang="en-US" dirty="0" smtClean="0">
                <a:ea typeface="Times New Roman"/>
                <a:cs typeface="Times New Roman"/>
              </a:rPr>
              <a:t>The Experience</a:t>
            </a:r>
          </a:p>
          <a:p>
            <a:pPr lvl="0">
              <a:buClr>
                <a:srgbClr val="00529B"/>
              </a:buClr>
            </a:pPr>
            <a:endParaRPr lang="en-US" dirty="0">
              <a:ea typeface="Times New Roman"/>
              <a:cs typeface="Times New Roman"/>
            </a:endParaRPr>
          </a:p>
          <a:p>
            <a:pPr lvl="0">
              <a:buClr>
                <a:srgbClr val="00529B"/>
              </a:buClr>
            </a:pPr>
            <a:r>
              <a:rPr lang="en-US" dirty="0" smtClean="0">
                <a:ea typeface="Times New Roman"/>
                <a:cs typeface="Times New Roman"/>
              </a:rPr>
              <a:t>What’s </a:t>
            </a:r>
            <a:r>
              <a:rPr lang="en-US" dirty="0">
                <a:ea typeface="Times New Roman"/>
                <a:cs typeface="Times New Roman"/>
              </a:rPr>
              <a:t>Next? </a:t>
            </a:r>
            <a:endParaRPr lang="en-US" dirty="0" smtClean="0">
              <a:ea typeface="Times New Roman"/>
              <a:cs typeface="Times New Roman"/>
            </a:endParaRPr>
          </a:p>
          <a:p>
            <a:pPr lvl="0">
              <a:buClr>
                <a:srgbClr val="00529B"/>
              </a:buClr>
            </a:pPr>
            <a:endParaRPr lang="en-US" dirty="0" smtClean="0">
              <a:ea typeface="Times New Roman"/>
              <a:cs typeface="Times New Roman"/>
            </a:endParaRPr>
          </a:p>
          <a:p>
            <a:pPr lvl="0">
              <a:buClr>
                <a:srgbClr val="00529B"/>
              </a:buClr>
            </a:pPr>
            <a:r>
              <a:rPr lang="en-US" dirty="0" smtClean="0">
                <a:ea typeface="Times New Roman"/>
                <a:cs typeface="Times New Roman"/>
              </a:rPr>
              <a:t>Questions</a:t>
            </a:r>
            <a:r>
              <a:rPr lang="en-US" dirty="0">
                <a:ea typeface="Times New Roman"/>
                <a:cs typeface="Times New Roman"/>
              </a:rPr>
              <a:t>?</a:t>
            </a:r>
            <a:endParaRPr lang="en-US" dirty="0"/>
          </a:p>
        </p:txBody>
      </p:sp>
      <p:sp>
        <p:nvSpPr>
          <p:cNvPr id="568321" name="Title 1"/>
          <p:cNvSpPr>
            <a:spLocks noGrp="1"/>
          </p:cNvSpPr>
          <p:nvPr>
            <p:ph type="title"/>
          </p:nvPr>
        </p:nvSpPr>
        <p:spPr>
          <a:xfrm>
            <a:off x="457200" y="609600"/>
            <a:ext cx="8229600" cy="808038"/>
          </a:xfrm>
        </p:spPr>
        <p:txBody>
          <a:bodyPr>
            <a:normAutofit fontScale="90000"/>
          </a:bodyPr>
          <a:lstStyle/>
          <a:p>
            <a:r>
              <a:rPr lang="en-US" sz="3600" dirty="0" smtClean="0"/>
              <a:t>Agenda</a:t>
            </a:r>
            <a:r>
              <a:rPr lang="en-US" sz="2800" dirty="0" smtClean="0"/>
              <a:t/>
            </a:r>
            <a:br>
              <a:rPr lang="en-US" sz="2800" dirty="0" smtClean="0"/>
            </a:br>
            <a:endParaRPr lang="en-US" sz="2800" dirty="0" smtClean="0"/>
          </a:p>
        </p:txBody>
      </p:sp>
      <p:sp>
        <p:nvSpPr>
          <p:cNvPr id="5" name="Rectangle 4"/>
          <p:cNvSpPr/>
          <p:nvPr/>
        </p:nvSpPr>
        <p:spPr bwMode="blackWhite">
          <a:xfrm>
            <a:off x="304800" y="1414325"/>
            <a:ext cx="8534400" cy="685800"/>
          </a:xfrm>
          <a:prstGeom prst="rect">
            <a:avLst/>
          </a:prstGeom>
          <a:noFill/>
          <a:ln w="28575" algn="ctr">
            <a:solidFill>
              <a:schemeClr val="accent1"/>
            </a:solidFill>
            <a:round/>
            <a:headEnd/>
            <a:tailEnd/>
          </a:ln>
        </p:spPr>
        <p:txBody>
          <a:bodyPr wrap="square" lIns="45720" rIns="45720" rtlCol="0" anchor="ctr"/>
          <a:lstStyle/>
          <a:p>
            <a:pPr algn="ctr">
              <a:spcBef>
                <a:spcPct val="0"/>
              </a:spcBef>
              <a:buSzTx/>
            </a:pPr>
            <a:endParaRPr lang="en-US" sz="1200" dirty="0" smtClean="0">
              <a:solidFill>
                <a:schemeClr val="tx1"/>
              </a:solidFill>
            </a:endParaRPr>
          </a:p>
        </p:txBody>
      </p:sp>
    </p:spTree>
    <p:extLst>
      <p:ext uri="{BB962C8B-B14F-4D97-AF65-F5344CB8AC3E}">
        <p14:creationId xmlns:p14="http://schemas.microsoft.com/office/powerpoint/2010/main" val="9041614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&amp; Why</a:t>
            </a:r>
            <a:r>
              <a:rPr lang="en-US" dirty="0" smtClean="0"/>
              <a:t>? </a:t>
            </a:r>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4055380009"/>
              </p:ext>
            </p:extLst>
          </p:nvPr>
        </p:nvGraphicFramePr>
        <p:xfrm>
          <a:off x="228600" y="3810000"/>
          <a:ext cx="8686800" cy="2041323"/>
        </p:xfrm>
        <a:graphic>
          <a:graphicData uri="http://schemas.openxmlformats.org/drawingml/2006/table">
            <a:tbl>
              <a:tblPr firstRow="1" bandRow="1">
                <a:tableStyleId>{B301B821-A1FF-4177-AEE7-76D212191A09}</a:tableStyleId>
              </a:tblPr>
              <a:tblGrid>
                <a:gridCol w="8686800"/>
              </a:tblGrid>
              <a:tr h="0">
                <a:tc>
                  <a:txBody>
                    <a:bodyPr/>
                    <a:lstStyle/>
                    <a:p>
                      <a:pPr algn="ctr"/>
                      <a:r>
                        <a:rPr lang="en-US" sz="1400" baseline="0" dirty="0" err="1" smtClean="0"/>
                        <a:t>Valuea</a:t>
                      </a:r>
                      <a:endParaRPr lang="en-US" sz="1400" dirty="0"/>
                    </a:p>
                  </a:txBody>
                  <a:tcPr/>
                </a:tc>
              </a:tr>
              <a:tr h="400762">
                <a:tc>
                  <a:txBody>
                    <a:bodyPr/>
                    <a:lstStyle/>
                    <a:p>
                      <a:pPr marL="173038" indent="-173038" algn="l" defTabSz="914400" rtl="0" eaLnBrk="1" latinLnBrk="0" hangingPunct="1">
                        <a:buFont typeface="Wingdings" pitchFamily="2" charset="2"/>
                        <a:buChar char="§"/>
                      </a:pPr>
                      <a:r>
                        <a:rPr lang="en-US" sz="1600" kern="1200" baseline="0" dirty="0" smtClean="0">
                          <a:solidFill>
                            <a:schemeClr val="dk1"/>
                          </a:solidFill>
                          <a:latin typeface="+mn-lt"/>
                          <a:ea typeface="+mn-ea"/>
                          <a:cs typeface="+mn-cs"/>
                        </a:rPr>
                        <a:t>Ability to showcase IT value to you based on performance!</a:t>
                      </a:r>
                      <a:endParaRPr lang="en-US" sz="1600" kern="1200" dirty="0">
                        <a:solidFill>
                          <a:schemeClr val="dk1"/>
                        </a:solidFill>
                        <a:latin typeface="+mn-lt"/>
                        <a:ea typeface="+mn-ea"/>
                        <a:cs typeface="+mn-cs"/>
                      </a:endParaRPr>
                    </a:p>
                  </a:txBody>
                  <a:tcPr/>
                </a:tc>
              </a:tr>
              <a:tr h="421361">
                <a:tc>
                  <a:txBody>
                    <a:bodyPr/>
                    <a:lstStyle/>
                    <a:p>
                      <a:pPr marL="173038" marR="0" indent="-173038"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600" kern="1200" baseline="0" dirty="0" smtClean="0">
                          <a:solidFill>
                            <a:schemeClr val="dk1"/>
                          </a:solidFill>
                          <a:latin typeface="+mn-lt"/>
                          <a:ea typeface="+mn-ea"/>
                          <a:cs typeface="+mn-cs"/>
                        </a:rPr>
                        <a:t>Better visibility into status of customer issues and service requests </a:t>
                      </a:r>
                      <a:endParaRPr lang="en-US" sz="1600" kern="1200" dirty="0">
                        <a:solidFill>
                          <a:schemeClr val="dk1"/>
                        </a:solidFill>
                        <a:latin typeface="+mn-lt"/>
                        <a:ea typeface="+mn-ea"/>
                        <a:cs typeface="+mn-cs"/>
                      </a:endParaRPr>
                    </a:p>
                  </a:txBody>
                  <a:tcPr/>
                </a:tc>
              </a:tr>
              <a:tr h="316524">
                <a:tc>
                  <a:txBody>
                    <a:bodyPr/>
                    <a:lstStyle/>
                    <a:p>
                      <a:pPr marL="173038" indent="-173038" algn="l" defTabSz="914400" rtl="0" eaLnBrk="1" latinLnBrk="0" hangingPunct="1">
                        <a:buFont typeface="Wingdings" pitchFamily="2" charset="2"/>
                        <a:buChar char="§"/>
                      </a:pPr>
                      <a:r>
                        <a:rPr lang="en-US" sz="1600" kern="1200" dirty="0" smtClean="0">
                          <a:solidFill>
                            <a:schemeClr val="dk1"/>
                          </a:solidFill>
                          <a:latin typeface="+mn-lt"/>
                          <a:ea typeface="+mn-ea"/>
                          <a:cs typeface="+mn-cs"/>
                        </a:rPr>
                        <a:t>A</a:t>
                      </a:r>
                      <a:r>
                        <a:rPr lang="en-US" sz="1600" kern="1200" baseline="0" dirty="0" smtClean="0">
                          <a:solidFill>
                            <a:schemeClr val="dk1"/>
                          </a:solidFill>
                          <a:latin typeface="+mn-lt"/>
                          <a:ea typeface="+mn-ea"/>
                          <a:cs typeface="+mn-cs"/>
                        </a:rPr>
                        <a:t> consistent customer experience across IT functional teams</a:t>
                      </a:r>
                      <a:endParaRPr lang="en-US" sz="1600" kern="1200" dirty="0">
                        <a:solidFill>
                          <a:schemeClr val="dk1"/>
                        </a:solidFill>
                        <a:latin typeface="+mn-lt"/>
                        <a:ea typeface="+mn-ea"/>
                        <a:cs typeface="+mn-cs"/>
                      </a:endParaRPr>
                    </a:p>
                  </a:txBody>
                  <a:tcPr/>
                </a:tc>
              </a:tr>
              <a:tr h="439784">
                <a:tc>
                  <a:txBody>
                    <a:bodyPr/>
                    <a:lstStyle/>
                    <a:p>
                      <a:pPr marL="173038" indent="-173038" algn="l" defTabSz="914400" rtl="0" eaLnBrk="1" latinLnBrk="0" hangingPunct="1">
                        <a:buFont typeface="Wingdings" pitchFamily="2" charset="2"/>
                        <a:buChar char="§"/>
                      </a:pPr>
                      <a:r>
                        <a:rPr lang="en-US" sz="1600" kern="1200" dirty="0" smtClean="0">
                          <a:solidFill>
                            <a:schemeClr val="dk1"/>
                          </a:solidFill>
                          <a:latin typeface="+mn-lt"/>
                          <a:ea typeface="+mn-ea"/>
                          <a:cs typeface="+mn-cs"/>
                        </a:rPr>
                        <a:t>Complete view of trends </a:t>
                      </a:r>
                      <a:r>
                        <a:rPr lang="en-US" sz="1600" kern="1200" baseline="0" dirty="0" smtClean="0">
                          <a:solidFill>
                            <a:schemeClr val="dk1"/>
                          </a:solidFill>
                          <a:latin typeface="+mn-lt"/>
                          <a:ea typeface="+mn-ea"/>
                          <a:cs typeface="+mn-cs"/>
                        </a:rPr>
                        <a:t>and performance of service requests, </a:t>
                      </a:r>
                      <a:r>
                        <a:rPr lang="en-US" sz="1600" kern="1200" baseline="0" dirty="0" smtClean="0">
                          <a:solidFill>
                            <a:schemeClr val="dk1"/>
                          </a:solidFill>
                          <a:latin typeface="+mn-lt"/>
                          <a:ea typeface="+mn-ea"/>
                          <a:cs typeface="+mn-cs"/>
                        </a:rPr>
                        <a:t>incidents, changes, and any other established processes</a:t>
                      </a:r>
                      <a:endParaRPr lang="en-US" sz="1600" kern="1200" dirty="0">
                        <a:solidFill>
                          <a:schemeClr val="dk1"/>
                        </a:solidFill>
                        <a:latin typeface="+mn-lt"/>
                        <a:ea typeface="+mn-ea"/>
                        <a:cs typeface="+mn-cs"/>
                      </a:endParaRPr>
                    </a:p>
                  </a:txBody>
                  <a:tcPr/>
                </a:tc>
              </a:tr>
            </a:tbl>
          </a:graphicData>
        </a:graphic>
      </p:graphicFrame>
      <p:sp>
        <p:nvSpPr>
          <p:cNvPr id="2" name="Rectangle 1"/>
          <p:cNvSpPr/>
          <p:nvPr/>
        </p:nvSpPr>
        <p:spPr>
          <a:xfrm>
            <a:off x="228600" y="1524000"/>
            <a:ext cx="8458200" cy="1815882"/>
          </a:xfrm>
          <a:prstGeom prst="rect">
            <a:avLst/>
          </a:prstGeom>
        </p:spPr>
        <p:txBody>
          <a:bodyPr wrap="square">
            <a:spAutoFit/>
          </a:bodyPr>
          <a:lstStyle/>
          <a:p>
            <a:pPr marL="285750" lvl="0" indent="-285750">
              <a:buFont typeface="Arial" panose="020B0604020202020204" pitchFamily="34" charset="0"/>
              <a:buChar char="•"/>
            </a:pPr>
            <a:r>
              <a:rPr lang="en-US" sz="2800" dirty="0" smtClean="0"/>
              <a:t>ITSM is </a:t>
            </a:r>
            <a:r>
              <a:rPr lang="en-US" sz="2800" dirty="0"/>
              <a:t>the collective behaviors, competencies, processes and technologies that drive </a:t>
            </a:r>
            <a:r>
              <a:rPr lang="en-US" sz="2800" dirty="0" smtClean="0"/>
              <a:t>an IT </a:t>
            </a:r>
            <a:r>
              <a:rPr lang="en-US" sz="2800" dirty="0"/>
              <a:t>organization’s ability to deliver </a:t>
            </a:r>
            <a:r>
              <a:rPr lang="en-US" sz="2800" dirty="0" smtClean="0"/>
              <a:t>IT </a:t>
            </a:r>
            <a:r>
              <a:rPr lang="en-US" sz="2800" dirty="0"/>
              <a:t>services </a:t>
            </a:r>
            <a:r>
              <a:rPr lang="en-US" sz="2800" dirty="0" smtClean="0"/>
              <a:t>effectively &amp; efficiently.</a:t>
            </a:r>
            <a:endParaRPr lang="en-US" sz="2800" dirty="0"/>
          </a:p>
        </p:txBody>
      </p:sp>
    </p:spTree>
    <p:extLst>
      <p:ext uri="{BB962C8B-B14F-4D97-AF65-F5344CB8AC3E}">
        <p14:creationId xmlns:p14="http://schemas.microsoft.com/office/powerpoint/2010/main" val="12242516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Content Placeholder 2"/>
          <p:cNvSpPr>
            <a:spLocks noGrp="1"/>
          </p:cNvSpPr>
          <p:nvPr>
            <p:ph idx="1"/>
          </p:nvPr>
        </p:nvSpPr>
        <p:spPr/>
        <p:txBody>
          <a:bodyPr>
            <a:normAutofit/>
          </a:bodyPr>
          <a:lstStyle/>
          <a:p>
            <a:pPr lvl="0"/>
            <a:r>
              <a:rPr lang="en-US" dirty="0" smtClean="0"/>
              <a:t>What </a:t>
            </a:r>
            <a:r>
              <a:rPr lang="en-US" dirty="0" smtClean="0"/>
              <a:t>is ITSM and why do we care?</a:t>
            </a:r>
            <a:endParaRPr lang="en-US" dirty="0" smtClean="0"/>
          </a:p>
          <a:p>
            <a:pPr lvl="1"/>
            <a:endParaRPr lang="en-US" sz="1800" dirty="0" smtClean="0"/>
          </a:p>
          <a:p>
            <a:pPr lvl="0">
              <a:buClr>
                <a:srgbClr val="00529B"/>
              </a:buClr>
            </a:pPr>
            <a:r>
              <a:rPr lang="en-US" dirty="0" smtClean="0">
                <a:solidFill>
                  <a:srgbClr val="000000"/>
                </a:solidFill>
              </a:rPr>
              <a:t>Latest ITSM Timeline</a:t>
            </a:r>
            <a:endParaRPr lang="en-US" dirty="0" smtClean="0">
              <a:solidFill>
                <a:srgbClr val="000000"/>
              </a:solidFill>
            </a:endParaRPr>
          </a:p>
          <a:p>
            <a:pPr marL="109728" lvl="0" indent="0">
              <a:buClr>
                <a:srgbClr val="00529B"/>
              </a:buClr>
              <a:buNone/>
            </a:pPr>
            <a:endParaRPr lang="en-US" dirty="0" smtClean="0">
              <a:ea typeface="Times New Roman"/>
              <a:cs typeface="Times New Roman"/>
            </a:endParaRPr>
          </a:p>
          <a:p>
            <a:pPr lvl="0">
              <a:buClr>
                <a:srgbClr val="00529B"/>
              </a:buClr>
            </a:pPr>
            <a:r>
              <a:rPr lang="en-US" dirty="0" smtClean="0">
                <a:ea typeface="Times New Roman"/>
                <a:cs typeface="Times New Roman"/>
              </a:rPr>
              <a:t>The Experience</a:t>
            </a:r>
          </a:p>
          <a:p>
            <a:pPr lvl="0">
              <a:buClr>
                <a:srgbClr val="00529B"/>
              </a:buClr>
            </a:pPr>
            <a:endParaRPr lang="en-US" dirty="0">
              <a:ea typeface="Times New Roman"/>
              <a:cs typeface="Times New Roman"/>
            </a:endParaRPr>
          </a:p>
          <a:p>
            <a:pPr lvl="0">
              <a:buClr>
                <a:srgbClr val="00529B"/>
              </a:buClr>
            </a:pPr>
            <a:r>
              <a:rPr lang="en-US" dirty="0" smtClean="0">
                <a:ea typeface="Times New Roman"/>
                <a:cs typeface="Times New Roman"/>
              </a:rPr>
              <a:t>What’s </a:t>
            </a:r>
            <a:r>
              <a:rPr lang="en-US" dirty="0">
                <a:ea typeface="Times New Roman"/>
                <a:cs typeface="Times New Roman"/>
              </a:rPr>
              <a:t>Next? </a:t>
            </a:r>
            <a:endParaRPr lang="en-US" dirty="0" smtClean="0">
              <a:ea typeface="Times New Roman"/>
              <a:cs typeface="Times New Roman"/>
            </a:endParaRPr>
          </a:p>
          <a:p>
            <a:pPr lvl="0">
              <a:buClr>
                <a:srgbClr val="00529B"/>
              </a:buClr>
            </a:pPr>
            <a:endParaRPr lang="en-US" dirty="0" smtClean="0">
              <a:ea typeface="Times New Roman"/>
              <a:cs typeface="Times New Roman"/>
            </a:endParaRPr>
          </a:p>
          <a:p>
            <a:pPr lvl="0">
              <a:buClr>
                <a:srgbClr val="00529B"/>
              </a:buClr>
            </a:pPr>
            <a:r>
              <a:rPr lang="en-US" dirty="0" smtClean="0">
                <a:ea typeface="Times New Roman"/>
                <a:cs typeface="Times New Roman"/>
              </a:rPr>
              <a:t>Questions</a:t>
            </a:r>
            <a:r>
              <a:rPr lang="en-US" dirty="0">
                <a:ea typeface="Times New Roman"/>
                <a:cs typeface="Times New Roman"/>
              </a:rPr>
              <a:t>?</a:t>
            </a:r>
            <a:endParaRPr lang="en-US" dirty="0"/>
          </a:p>
        </p:txBody>
      </p:sp>
      <p:sp>
        <p:nvSpPr>
          <p:cNvPr id="568321" name="Title 1"/>
          <p:cNvSpPr>
            <a:spLocks noGrp="1"/>
          </p:cNvSpPr>
          <p:nvPr>
            <p:ph type="title"/>
          </p:nvPr>
        </p:nvSpPr>
        <p:spPr>
          <a:xfrm>
            <a:off x="457200" y="609600"/>
            <a:ext cx="8229600" cy="808038"/>
          </a:xfrm>
        </p:spPr>
        <p:txBody>
          <a:bodyPr>
            <a:normAutofit fontScale="90000"/>
          </a:bodyPr>
          <a:lstStyle/>
          <a:p>
            <a:r>
              <a:rPr lang="en-US" sz="3600" dirty="0" smtClean="0"/>
              <a:t>Agenda</a:t>
            </a:r>
            <a:r>
              <a:rPr lang="en-US" sz="2800" dirty="0" smtClean="0"/>
              <a:t/>
            </a:r>
            <a:br>
              <a:rPr lang="en-US" sz="2800" dirty="0" smtClean="0"/>
            </a:br>
            <a:endParaRPr lang="en-US" sz="2800" dirty="0" smtClean="0"/>
          </a:p>
        </p:txBody>
      </p:sp>
      <p:sp>
        <p:nvSpPr>
          <p:cNvPr id="5" name="Rectangle 4"/>
          <p:cNvSpPr/>
          <p:nvPr/>
        </p:nvSpPr>
        <p:spPr bwMode="blackWhite">
          <a:xfrm>
            <a:off x="286327" y="2209800"/>
            <a:ext cx="8534400" cy="685800"/>
          </a:xfrm>
          <a:prstGeom prst="rect">
            <a:avLst/>
          </a:prstGeom>
          <a:noFill/>
          <a:ln w="28575" algn="ctr">
            <a:solidFill>
              <a:schemeClr val="accent1"/>
            </a:solidFill>
            <a:round/>
            <a:headEnd/>
            <a:tailEnd/>
          </a:ln>
        </p:spPr>
        <p:txBody>
          <a:bodyPr wrap="square" lIns="45720" rIns="45720" rtlCol="0" anchor="ctr"/>
          <a:lstStyle/>
          <a:p>
            <a:pPr algn="ctr">
              <a:spcBef>
                <a:spcPct val="0"/>
              </a:spcBef>
              <a:buSzTx/>
            </a:pPr>
            <a:endParaRPr lang="en-US" sz="1200" dirty="0" smtClean="0">
              <a:solidFill>
                <a:schemeClr val="tx1"/>
              </a:solidFill>
            </a:endParaRPr>
          </a:p>
        </p:txBody>
      </p:sp>
    </p:spTree>
    <p:extLst>
      <p:ext uri="{BB962C8B-B14F-4D97-AF65-F5344CB8AC3E}">
        <p14:creationId xmlns:p14="http://schemas.microsoft.com/office/powerpoint/2010/main" val="1014168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Object 46" hidden="1"/>
          <p:cNvGraphicFramePr>
            <a:graphicFrameLocks noChangeAspect="1"/>
          </p:cNvGraphicFramePr>
          <p:nvPr>
            <p:custDataLst>
              <p:tags r:id="rId2"/>
            </p:custDataLst>
          </p:nvPr>
        </p:nvGraphicFramePr>
        <p:xfrm>
          <a:off x="1587" y="1590"/>
          <a:ext cx="1587" cy="1587"/>
        </p:xfrm>
        <a:graphic>
          <a:graphicData uri="http://schemas.openxmlformats.org/presentationml/2006/ole">
            <mc:AlternateContent xmlns:mc="http://schemas.openxmlformats.org/markup-compatibility/2006">
              <mc:Choice xmlns:v="urn:schemas-microsoft-com:vml" Requires="v">
                <p:oleObj spid="_x0000_s21508" name="think-cell Slide" r:id="rId5" imgW="270" imgH="270" progId="TCLayout.ActiveDocument.1">
                  <p:embed/>
                </p:oleObj>
              </mc:Choice>
              <mc:Fallback>
                <p:oleObj name="think-cell Slide" r:id="rId5" imgW="270" imgH="27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itle 2"/>
          <p:cNvSpPr>
            <a:spLocks noGrp="1"/>
          </p:cNvSpPr>
          <p:nvPr>
            <p:ph type="title"/>
          </p:nvPr>
        </p:nvSpPr>
        <p:spPr>
          <a:xfrm>
            <a:off x="457200" y="0"/>
            <a:ext cx="8229600" cy="1112838"/>
          </a:xfrm>
        </p:spPr>
        <p:txBody>
          <a:bodyPr>
            <a:normAutofit/>
          </a:bodyPr>
          <a:lstStyle/>
          <a:p>
            <a:r>
              <a:rPr lang="en-US" sz="3200" dirty="0" smtClean="0"/>
              <a:t>ITSM </a:t>
            </a:r>
            <a:r>
              <a:rPr lang="en-US" sz="3200" dirty="0" smtClean="0"/>
              <a:t>Spring Timeline (Originally)</a:t>
            </a:r>
            <a:endParaRPr lang="en-US" sz="3200" dirty="0"/>
          </a:p>
        </p:txBody>
      </p:sp>
      <p:sp>
        <p:nvSpPr>
          <p:cNvPr id="13" name="Rectangle 12"/>
          <p:cNvSpPr/>
          <p:nvPr/>
        </p:nvSpPr>
        <p:spPr>
          <a:xfrm>
            <a:off x="356616" y="1765282"/>
            <a:ext cx="8194867" cy="49876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Arial" pitchFamily="34" charset="0"/>
                <a:cs typeface="Arial" pitchFamily="34" charset="0"/>
              </a:rPr>
              <a:t>UFIT Continual Service Improvement</a:t>
            </a:r>
            <a:endParaRPr lang="en-US" sz="1400" dirty="0">
              <a:solidFill>
                <a:schemeClr val="tx1"/>
              </a:solidFill>
              <a:latin typeface="Arial" pitchFamily="34" charset="0"/>
              <a:cs typeface="Arial" pitchFamily="34" charset="0"/>
            </a:endParaRPr>
          </a:p>
        </p:txBody>
      </p:sp>
      <p:sp>
        <p:nvSpPr>
          <p:cNvPr id="17" name="Rectangle 16"/>
          <p:cNvSpPr/>
          <p:nvPr/>
        </p:nvSpPr>
        <p:spPr>
          <a:xfrm>
            <a:off x="2869008" y="4101486"/>
            <a:ext cx="2699690" cy="63117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IT Partners Wave 2 </a:t>
            </a:r>
            <a:r>
              <a:rPr lang="en-US" sz="1200" dirty="0" smtClean="0">
                <a:solidFill>
                  <a:schemeClr val="tx1"/>
                </a:solidFill>
                <a:latin typeface="Arial" pitchFamily="34" charset="0"/>
                <a:cs typeface="Arial" pitchFamily="34" charset="0"/>
              </a:rPr>
              <a:t>– </a:t>
            </a:r>
            <a:r>
              <a:rPr lang="en-US" sz="1200" dirty="0">
                <a:solidFill>
                  <a:schemeClr val="tx1"/>
                </a:solidFill>
                <a:latin typeface="Arial" pitchFamily="34" charset="0"/>
                <a:cs typeface="Arial" pitchFamily="34" charset="0"/>
              </a:rPr>
              <a:t> </a:t>
            </a:r>
            <a:r>
              <a:rPr lang="en-US" sz="1200" b="1" dirty="0" smtClean="0">
                <a:solidFill>
                  <a:schemeClr val="tx1"/>
                </a:solidFill>
                <a:latin typeface="Arial" pitchFamily="34" charset="0"/>
                <a:cs typeface="Arial" pitchFamily="34" charset="0"/>
              </a:rPr>
              <a:t>PHHP and IFAS – 30</a:t>
            </a:r>
          </a:p>
          <a:p>
            <a:pPr algn="ctr"/>
            <a:r>
              <a:rPr lang="en-US" sz="1200" dirty="0" smtClean="0">
                <a:solidFill>
                  <a:schemeClr val="tx1"/>
                </a:solidFill>
                <a:latin typeface="Arial" pitchFamily="34" charset="0"/>
                <a:cs typeface="Arial" pitchFamily="34" charset="0"/>
              </a:rPr>
              <a:t>Onboarding Activities</a:t>
            </a:r>
            <a:endParaRPr lang="en-US" sz="1200" dirty="0">
              <a:solidFill>
                <a:schemeClr val="tx1"/>
              </a:solidFill>
              <a:latin typeface="Arial" pitchFamily="34" charset="0"/>
              <a:cs typeface="Arial" pitchFamily="34" charset="0"/>
            </a:endParaRPr>
          </a:p>
        </p:txBody>
      </p:sp>
      <p:sp>
        <p:nvSpPr>
          <p:cNvPr id="18" name="Rectangle 17"/>
          <p:cNvSpPr/>
          <p:nvPr/>
        </p:nvSpPr>
        <p:spPr>
          <a:xfrm>
            <a:off x="770217" y="5827415"/>
            <a:ext cx="3694040" cy="4572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Shared Services Requirements and Design*</a:t>
            </a:r>
            <a:endParaRPr lang="en-US" sz="1200" dirty="0">
              <a:solidFill>
                <a:schemeClr val="tx1"/>
              </a:solidFill>
              <a:latin typeface="Arial" pitchFamily="34" charset="0"/>
              <a:cs typeface="Arial" pitchFamily="34" charset="0"/>
            </a:endParaRPr>
          </a:p>
        </p:txBody>
      </p:sp>
      <p:sp>
        <p:nvSpPr>
          <p:cNvPr id="19" name="Rectangle 18"/>
          <p:cNvSpPr/>
          <p:nvPr/>
        </p:nvSpPr>
        <p:spPr>
          <a:xfrm>
            <a:off x="4617720" y="5813535"/>
            <a:ext cx="2124838" cy="4572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Shared Services Pilot*</a:t>
            </a:r>
            <a:endParaRPr lang="en-US" sz="1200" dirty="0">
              <a:solidFill>
                <a:schemeClr val="tx1"/>
              </a:solidFill>
              <a:latin typeface="Arial" pitchFamily="34" charset="0"/>
              <a:cs typeface="Arial" pitchFamily="34" charset="0"/>
            </a:endParaRPr>
          </a:p>
        </p:txBody>
      </p:sp>
      <p:sp>
        <p:nvSpPr>
          <p:cNvPr id="23" name="TextBox 29"/>
          <p:cNvSpPr txBox="1">
            <a:spLocks noChangeArrowheads="1"/>
          </p:cNvSpPr>
          <p:nvPr/>
        </p:nvSpPr>
        <p:spPr bwMode="auto">
          <a:xfrm>
            <a:off x="770216" y="1381872"/>
            <a:ext cx="785793" cy="276999"/>
          </a:xfrm>
          <a:prstGeom prst="rect">
            <a:avLst/>
          </a:prstGeom>
          <a:noFill/>
          <a:ln w="9525">
            <a:noFill/>
            <a:miter lim="800000"/>
            <a:headEnd/>
            <a:tailEnd/>
          </a:ln>
        </p:spPr>
        <p:txBody>
          <a:bodyPr wrap="none">
            <a:spAutoFit/>
          </a:bodyPr>
          <a:lstStyle/>
          <a:p>
            <a:r>
              <a:rPr lang="en-US" sz="1200" i="1" dirty="0" smtClean="0"/>
              <a:t>January</a:t>
            </a:r>
            <a:endParaRPr lang="en-US" sz="1200" i="1" dirty="0"/>
          </a:p>
        </p:txBody>
      </p:sp>
      <p:sp>
        <p:nvSpPr>
          <p:cNvPr id="25" name="TextBox 29"/>
          <p:cNvSpPr txBox="1">
            <a:spLocks noChangeArrowheads="1"/>
          </p:cNvSpPr>
          <p:nvPr/>
        </p:nvSpPr>
        <p:spPr bwMode="auto">
          <a:xfrm>
            <a:off x="4198455" y="1112838"/>
            <a:ext cx="545922" cy="276716"/>
          </a:xfrm>
          <a:prstGeom prst="rect">
            <a:avLst/>
          </a:prstGeom>
          <a:noFill/>
          <a:ln w="9525">
            <a:noFill/>
            <a:miter lim="800000"/>
            <a:headEnd/>
            <a:tailEnd/>
          </a:ln>
        </p:spPr>
        <p:txBody>
          <a:bodyPr wrap="square">
            <a:spAutoFit/>
          </a:bodyPr>
          <a:lstStyle/>
          <a:p>
            <a:r>
              <a:rPr lang="en-US" sz="1200" b="1" i="1" dirty="0" smtClean="0"/>
              <a:t>2015</a:t>
            </a:r>
            <a:endParaRPr lang="en-US" sz="1200" b="1" i="1" dirty="0"/>
          </a:p>
        </p:txBody>
      </p:sp>
      <p:cxnSp>
        <p:nvCxnSpPr>
          <p:cNvPr id="27" name="Straight Arrow Connector 26"/>
          <p:cNvCxnSpPr/>
          <p:nvPr/>
        </p:nvCxnSpPr>
        <p:spPr>
          <a:xfrm>
            <a:off x="338328" y="2370456"/>
            <a:ext cx="8001036" cy="312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9"/>
          <p:cNvSpPr txBox="1">
            <a:spLocks noChangeArrowheads="1"/>
          </p:cNvSpPr>
          <p:nvPr/>
        </p:nvSpPr>
        <p:spPr bwMode="auto">
          <a:xfrm>
            <a:off x="2456437" y="1381872"/>
            <a:ext cx="841589" cy="276999"/>
          </a:xfrm>
          <a:prstGeom prst="rect">
            <a:avLst/>
          </a:prstGeom>
          <a:noFill/>
          <a:ln w="9525">
            <a:noFill/>
            <a:miter lim="800000"/>
            <a:headEnd/>
            <a:tailEnd/>
          </a:ln>
        </p:spPr>
        <p:txBody>
          <a:bodyPr wrap="square">
            <a:spAutoFit/>
          </a:bodyPr>
          <a:lstStyle/>
          <a:p>
            <a:r>
              <a:rPr lang="en-US" sz="1200" i="1" dirty="0" smtClean="0"/>
              <a:t>February</a:t>
            </a:r>
            <a:endParaRPr lang="en-US" sz="1200" i="1" dirty="0"/>
          </a:p>
        </p:txBody>
      </p:sp>
      <p:sp>
        <p:nvSpPr>
          <p:cNvPr id="29" name="TextBox 29"/>
          <p:cNvSpPr txBox="1">
            <a:spLocks noChangeArrowheads="1"/>
          </p:cNvSpPr>
          <p:nvPr/>
        </p:nvSpPr>
        <p:spPr bwMode="auto">
          <a:xfrm>
            <a:off x="4061156" y="1381872"/>
            <a:ext cx="739822" cy="276999"/>
          </a:xfrm>
          <a:prstGeom prst="rect">
            <a:avLst/>
          </a:prstGeom>
          <a:noFill/>
          <a:ln w="9525">
            <a:noFill/>
            <a:miter lim="800000"/>
            <a:headEnd/>
            <a:tailEnd/>
          </a:ln>
        </p:spPr>
        <p:txBody>
          <a:bodyPr wrap="square">
            <a:spAutoFit/>
          </a:bodyPr>
          <a:lstStyle/>
          <a:p>
            <a:r>
              <a:rPr lang="en-US" sz="1200" i="1" dirty="0" smtClean="0"/>
              <a:t>March</a:t>
            </a:r>
            <a:endParaRPr lang="en-US" sz="1200" i="1" dirty="0"/>
          </a:p>
        </p:txBody>
      </p:sp>
      <p:sp>
        <p:nvSpPr>
          <p:cNvPr id="30" name="TextBox 29"/>
          <p:cNvSpPr txBox="1">
            <a:spLocks noChangeArrowheads="1"/>
          </p:cNvSpPr>
          <p:nvPr/>
        </p:nvSpPr>
        <p:spPr bwMode="auto">
          <a:xfrm>
            <a:off x="5776373" y="1381872"/>
            <a:ext cx="672031" cy="276999"/>
          </a:xfrm>
          <a:prstGeom prst="rect">
            <a:avLst/>
          </a:prstGeom>
          <a:noFill/>
          <a:ln w="9525">
            <a:noFill/>
            <a:miter lim="800000"/>
            <a:headEnd/>
            <a:tailEnd/>
          </a:ln>
        </p:spPr>
        <p:txBody>
          <a:bodyPr wrap="square">
            <a:spAutoFit/>
          </a:bodyPr>
          <a:lstStyle/>
          <a:p>
            <a:r>
              <a:rPr lang="en-US" sz="1200" i="1" dirty="0" smtClean="0"/>
              <a:t>April</a:t>
            </a:r>
            <a:endParaRPr lang="en-US" sz="1200" i="1" dirty="0"/>
          </a:p>
        </p:txBody>
      </p:sp>
      <p:sp>
        <p:nvSpPr>
          <p:cNvPr id="36" name="Rectangle 35"/>
          <p:cNvSpPr/>
          <p:nvPr/>
        </p:nvSpPr>
        <p:spPr>
          <a:xfrm>
            <a:off x="5688936" y="4101486"/>
            <a:ext cx="1850127" cy="63117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IT Partners Wave 2 – </a:t>
            </a:r>
            <a:r>
              <a:rPr lang="en-US" sz="1200" dirty="0" smtClean="0">
                <a:solidFill>
                  <a:schemeClr val="tx1"/>
                </a:solidFill>
                <a:latin typeface="Arial" pitchFamily="34" charset="0"/>
                <a:cs typeface="Arial" pitchFamily="34" charset="0"/>
              </a:rPr>
              <a:t>Go Live</a:t>
            </a:r>
            <a:endParaRPr lang="en-US" sz="1200" dirty="0">
              <a:solidFill>
                <a:schemeClr val="tx1"/>
              </a:solidFill>
              <a:latin typeface="Arial" pitchFamily="34" charset="0"/>
              <a:cs typeface="Arial" pitchFamily="34" charset="0"/>
            </a:endParaRPr>
          </a:p>
        </p:txBody>
      </p:sp>
      <p:sp>
        <p:nvSpPr>
          <p:cNvPr id="39" name="TextBox 38"/>
          <p:cNvSpPr txBox="1"/>
          <p:nvPr/>
        </p:nvSpPr>
        <p:spPr>
          <a:xfrm>
            <a:off x="585094" y="2473474"/>
            <a:ext cx="2731838" cy="276999"/>
          </a:xfrm>
          <a:prstGeom prst="rect">
            <a:avLst/>
          </a:prstGeom>
          <a:solidFill>
            <a:schemeClr val="bg2"/>
          </a:solidFill>
        </p:spPr>
        <p:txBody>
          <a:bodyPr wrap="none" rtlCol="0">
            <a:spAutoFit/>
          </a:bodyPr>
          <a:lstStyle/>
          <a:p>
            <a:r>
              <a:rPr lang="en-US" sz="1200" i="1" dirty="0" smtClean="0"/>
              <a:t>Change Mgmt. Planning &amp; Design</a:t>
            </a:r>
            <a:endParaRPr lang="en-US" sz="1200" i="1" dirty="0"/>
          </a:p>
        </p:txBody>
      </p:sp>
      <p:cxnSp>
        <p:nvCxnSpPr>
          <p:cNvPr id="40" name="Straight Arrow Connector 39"/>
          <p:cNvCxnSpPr/>
          <p:nvPr/>
        </p:nvCxnSpPr>
        <p:spPr>
          <a:xfrm>
            <a:off x="8686800" y="3065351"/>
            <a:ext cx="32429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935311" y="2727781"/>
            <a:ext cx="2960711" cy="43425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UFIT- Deploy Change Management</a:t>
            </a:r>
            <a:endParaRPr lang="en-US" sz="1200" dirty="0">
              <a:solidFill>
                <a:schemeClr val="tx1"/>
              </a:solidFill>
              <a:latin typeface="Arial" pitchFamily="34" charset="0"/>
              <a:cs typeface="Arial" pitchFamily="34" charset="0"/>
            </a:endParaRPr>
          </a:p>
        </p:txBody>
      </p:sp>
      <p:sp>
        <p:nvSpPr>
          <p:cNvPr id="43" name="Rectangle 42"/>
          <p:cNvSpPr/>
          <p:nvPr/>
        </p:nvSpPr>
        <p:spPr>
          <a:xfrm>
            <a:off x="391449" y="2727781"/>
            <a:ext cx="3361766" cy="43425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Phase 2 </a:t>
            </a:r>
            <a:r>
              <a:rPr lang="en-US" sz="1200" dirty="0" smtClean="0">
                <a:solidFill>
                  <a:schemeClr val="tx1"/>
                </a:solidFill>
                <a:latin typeface="Arial" pitchFamily="34" charset="0"/>
                <a:cs typeface="Arial" pitchFamily="34" charset="0"/>
              </a:rPr>
              <a:t>- UFIT Change Mgmt. Target State</a:t>
            </a:r>
            <a:endParaRPr lang="en-US" sz="1200" dirty="0">
              <a:solidFill>
                <a:schemeClr val="tx1"/>
              </a:solidFill>
              <a:latin typeface="Arial" pitchFamily="34" charset="0"/>
              <a:cs typeface="Arial" pitchFamily="34" charset="0"/>
            </a:endParaRPr>
          </a:p>
        </p:txBody>
      </p:sp>
      <p:sp>
        <p:nvSpPr>
          <p:cNvPr id="44" name="Rectangle 43"/>
          <p:cNvSpPr/>
          <p:nvPr/>
        </p:nvSpPr>
        <p:spPr>
          <a:xfrm>
            <a:off x="6896021" y="5813535"/>
            <a:ext cx="1655462" cy="4572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Shared Services Wave 2*</a:t>
            </a:r>
            <a:endParaRPr lang="en-US" sz="1200" dirty="0">
              <a:solidFill>
                <a:schemeClr val="tx1"/>
              </a:solidFill>
              <a:latin typeface="Arial" pitchFamily="34" charset="0"/>
              <a:cs typeface="Arial" pitchFamily="34" charset="0"/>
            </a:endParaRPr>
          </a:p>
        </p:txBody>
      </p:sp>
      <p:sp>
        <p:nvSpPr>
          <p:cNvPr id="35" name="TextBox 34"/>
          <p:cNvSpPr txBox="1"/>
          <p:nvPr/>
        </p:nvSpPr>
        <p:spPr>
          <a:xfrm>
            <a:off x="4180167" y="2447231"/>
            <a:ext cx="2473754" cy="276999"/>
          </a:xfrm>
          <a:prstGeom prst="rect">
            <a:avLst/>
          </a:prstGeom>
          <a:noFill/>
        </p:spPr>
        <p:txBody>
          <a:bodyPr wrap="none" rtlCol="0">
            <a:spAutoFit/>
          </a:bodyPr>
          <a:lstStyle/>
          <a:p>
            <a:r>
              <a:rPr lang="en-US" sz="1200" i="1" dirty="0" smtClean="0"/>
              <a:t>Change Mgmt. Roll-out Waves</a:t>
            </a:r>
            <a:endParaRPr lang="en-US" sz="1200" i="1" dirty="0"/>
          </a:p>
        </p:txBody>
      </p:sp>
      <p:sp>
        <p:nvSpPr>
          <p:cNvPr id="38" name="TextBox 37"/>
          <p:cNvSpPr txBox="1"/>
          <p:nvPr/>
        </p:nvSpPr>
        <p:spPr>
          <a:xfrm>
            <a:off x="6896022" y="2834222"/>
            <a:ext cx="1942558" cy="461665"/>
          </a:xfrm>
          <a:prstGeom prst="rect">
            <a:avLst/>
          </a:prstGeom>
          <a:noFill/>
        </p:spPr>
        <p:txBody>
          <a:bodyPr wrap="square" rtlCol="0">
            <a:spAutoFit/>
          </a:bodyPr>
          <a:lstStyle/>
          <a:p>
            <a:pPr algn="ctr"/>
            <a:r>
              <a:rPr lang="en-US" sz="1200" i="1" dirty="0" smtClean="0"/>
              <a:t>2015:  Problem Mgmt. </a:t>
            </a:r>
            <a:br>
              <a:rPr lang="en-US" sz="1200" i="1" dirty="0" smtClean="0"/>
            </a:br>
            <a:r>
              <a:rPr lang="en-US" sz="1200" i="1" dirty="0" smtClean="0"/>
              <a:t>&amp; Configuration Mgmt.</a:t>
            </a:r>
            <a:endParaRPr lang="en-US" sz="1200" i="1" dirty="0"/>
          </a:p>
        </p:txBody>
      </p:sp>
      <p:sp>
        <p:nvSpPr>
          <p:cNvPr id="33" name="Rectangle 32"/>
          <p:cNvSpPr/>
          <p:nvPr/>
        </p:nvSpPr>
        <p:spPr>
          <a:xfrm>
            <a:off x="1892808" y="3327594"/>
            <a:ext cx="2150060" cy="61947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IT Partners Wave 1 – Law, MSE, EPI &amp; UFIC – 17</a:t>
            </a:r>
            <a:br>
              <a:rPr lang="en-US" sz="1200" b="1" dirty="0" smtClean="0">
                <a:solidFill>
                  <a:schemeClr val="tx1"/>
                </a:solidFill>
                <a:latin typeface="Arial" pitchFamily="34" charset="0"/>
                <a:cs typeface="Arial" pitchFamily="34" charset="0"/>
              </a:rPr>
            </a:br>
            <a:r>
              <a:rPr lang="en-US" sz="1200" dirty="0" smtClean="0">
                <a:solidFill>
                  <a:schemeClr val="tx1"/>
                </a:solidFill>
                <a:latin typeface="Arial" pitchFamily="34" charset="0"/>
                <a:cs typeface="Arial" pitchFamily="34" charset="0"/>
              </a:rPr>
              <a:t>Onboarding Activities</a:t>
            </a:r>
            <a:endParaRPr lang="en-US" sz="1200" i="1" dirty="0">
              <a:solidFill>
                <a:schemeClr val="tx1"/>
              </a:solidFill>
              <a:latin typeface="Arial" pitchFamily="34" charset="0"/>
              <a:cs typeface="Arial" pitchFamily="34" charset="0"/>
            </a:endParaRPr>
          </a:p>
        </p:txBody>
      </p:sp>
      <p:sp>
        <p:nvSpPr>
          <p:cNvPr id="37" name="TextBox 36"/>
          <p:cNvSpPr txBox="1">
            <a:spLocks noChangeArrowheads="1"/>
          </p:cNvSpPr>
          <p:nvPr/>
        </p:nvSpPr>
        <p:spPr bwMode="auto">
          <a:xfrm>
            <a:off x="7284318" y="1381871"/>
            <a:ext cx="672031" cy="276999"/>
          </a:xfrm>
          <a:prstGeom prst="rect">
            <a:avLst/>
          </a:prstGeom>
          <a:noFill/>
          <a:ln w="9525">
            <a:noFill/>
            <a:miter lim="800000"/>
            <a:headEnd/>
            <a:tailEnd/>
          </a:ln>
        </p:spPr>
        <p:txBody>
          <a:bodyPr wrap="square">
            <a:spAutoFit/>
          </a:bodyPr>
          <a:lstStyle/>
          <a:p>
            <a:r>
              <a:rPr lang="en-US" sz="1200" i="1" dirty="0" smtClean="0"/>
              <a:t>May</a:t>
            </a:r>
            <a:endParaRPr lang="en-US" sz="1200" i="1" dirty="0"/>
          </a:p>
        </p:txBody>
      </p:sp>
      <p:sp>
        <p:nvSpPr>
          <p:cNvPr id="42" name="Rectangle 41"/>
          <p:cNvSpPr/>
          <p:nvPr/>
        </p:nvSpPr>
        <p:spPr>
          <a:xfrm>
            <a:off x="4213449" y="3327594"/>
            <a:ext cx="1721008" cy="64133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IT Partners Wave 1 – </a:t>
            </a:r>
            <a:br>
              <a:rPr lang="en-US" sz="1200" b="1" dirty="0" smtClean="0">
                <a:solidFill>
                  <a:schemeClr val="tx1"/>
                </a:solidFill>
                <a:latin typeface="Arial" pitchFamily="34" charset="0"/>
                <a:cs typeface="Arial" pitchFamily="34" charset="0"/>
              </a:rPr>
            </a:br>
            <a:r>
              <a:rPr lang="en-US" sz="1200" dirty="0" smtClean="0">
                <a:solidFill>
                  <a:schemeClr val="tx1"/>
                </a:solidFill>
                <a:latin typeface="Arial" pitchFamily="34" charset="0"/>
                <a:cs typeface="Arial" pitchFamily="34" charset="0"/>
              </a:rPr>
              <a:t>Go Live</a:t>
            </a:r>
            <a:endParaRPr lang="en-US" sz="1200" i="1" dirty="0">
              <a:solidFill>
                <a:schemeClr val="tx1"/>
              </a:solidFill>
              <a:latin typeface="Arial" pitchFamily="34" charset="0"/>
              <a:cs typeface="Arial" pitchFamily="34" charset="0"/>
            </a:endParaRPr>
          </a:p>
        </p:txBody>
      </p:sp>
      <p:sp>
        <p:nvSpPr>
          <p:cNvPr id="45" name="Rectangle 44"/>
          <p:cNvSpPr/>
          <p:nvPr/>
        </p:nvSpPr>
        <p:spPr>
          <a:xfrm>
            <a:off x="4042868" y="4848454"/>
            <a:ext cx="2699690" cy="63117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IT Partners Wave 3 </a:t>
            </a:r>
            <a:r>
              <a:rPr lang="en-US" sz="1200" dirty="0" smtClean="0">
                <a:solidFill>
                  <a:schemeClr val="tx1"/>
                </a:solidFill>
                <a:latin typeface="Arial" pitchFamily="34" charset="0"/>
                <a:cs typeface="Arial" pitchFamily="34" charset="0"/>
              </a:rPr>
              <a:t>– </a:t>
            </a:r>
            <a:r>
              <a:rPr lang="en-US" sz="1200" dirty="0">
                <a:solidFill>
                  <a:schemeClr val="tx1"/>
                </a:solidFill>
                <a:latin typeface="Arial" pitchFamily="34" charset="0"/>
                <a:cs typeface="Arial" pitchFamily="34" charset="0"/>
              </a:rPr>
              <a:t> </a:t>
            </a:r>
            <a:r>
              <a:rPr lang="en-US" sz="1200" b="1" dirty="0" smtClean="0">
                <a:solidFill>
                  <a:schemeClr val="tx1"/>
                </a:solidFill>
                <a:latin typeface="Arial" pitchFamily="34" charset="0"/>
                <a:cs typeface="Arial" pitchFamily="34" charset="0"/>
              </a:rPr>
              <a:t/>
            </a:r>
            <a:br>
              <a:rPr lang="en-US" sz="1200" b="1" dirty="0" smtClean="0">
                <a:solidFill>
                  <a:schemeClr val="tx1"/>
                </a:solidFill>
                <a:latin typeface="Arial" pitchFamily="34" charset="0"/>
                <a:cs typeface="Arial" pitchFamily="34" charset="0"/>
              </a:rPr>
            </a:br>
            <a:r>
              <a:rPr lang="en-US" sz="1200" b="1" dirty="0" smtClean="0">
                <a:solidFill>
                  <a:schemeClr val="tx1"/>
                </a:solidFill>
                <a:latin typeface="Arial" pitchFamily="34" charset="0"/>
                <a:cs typeface="Arial" pitchFamily="34" charset="0"/>
              </a:rPr>
              <a:t>CLAS – 10*</a:t>
            </a:r>
          </a:p>
          <a:p>
            <a:pPr algn="ctr"/>
            <a:r>
              <a:rPr lang="en-US" sz="1200" dirty="0" smtClean="0">
                <a:solidFill>
                  <a:schemeClr val="tx1"/>
                </a:solidFill>
                <a:latin typeface="Arial" pitchFamily="34" charset="0"/>
                <a:cs typeface="Arial" pitchFamily="34" charset="0"/>
              </a:rPr>
              <a:t>Onboarding Activities</a:t>
            </a:r>
            <a:endParaRPr lang="en-US" sz="1200" dirty="0">
              <a:solidFill>
                <a:schemeClr val="tx1"/>
              </a:solidFill>
              <a:latin typeface="Arial" pitchFamily="34" charset="0"/>
              <a:cs typeface="Arial" pitchFamily="34" charset="0"/>
            </a:endParaRPr>
          </a:p>
        </p:txBody>
      </p:sp>
      <p:sp>
        <p:nvSpPr>
          <p:cNvPr id="46" name="Rectangle 45"/>
          <p:cNvSpPr/>
          <p:nvPr/>
        </p:nvSpPr>
        <p:spPr>
          <a:xfrm>
            <a:off x="6896022" y="4847839"/>
            <a:ext cx="1850127" cy="63117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IT Partners Wave 3 – </a:t>
            </a:r>
            <a:r>
              <a:rPr lang="en-US" sz="1200" dirty="0" smtClean="0">
                <a:solidFill>
                  <a:schemeClr val="tx1"/>
                </a:solidFill>
                <a:latin typeface="Arial" pitchFamily="34" charset="0"/>
                <a:cs typeface="Arial" pitchFamily="34" charset="0"/>
              </a:rPr>
              <a:t>Go Live</a:t>
            </a:r>
            <a:endParaRPr lang="en-US" sz="1200" dirty="0">
              <a:solidFill>
                <a:schemeClr val="tx1"/>
              </a:solidFill>
              <a:latin typeface="Arial" pitchFamily="34" charset="0"/>
              <a:cs typeface="Arial" pitchFamily="34" charset="0"/>
            </a:endParaRPr>
          </a:p>
        </p:txBody>
      </p:sp>
      <p:cxnSp>
        <p:nvCxnSpPr>
          <p:cNvPr id="48" name="Straight Arrow Connector 47"/>
          <p:cNvCxnSpPr/>
          <p:nvPr/>
        </p:nvCxnSpPr>
        <p:spPr>
          <a:xfrm>
            <a:off x="338328" y="5630670"/>
            <a:ext cx="8001036" cy="312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2430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i.huffpost.com/gen/1110978/images/o-MONEY-AND-HAPPINESS-facebook.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GlowDiffused/>
                    </a14:imgEffect>
                    <a14:imgEffect>
                      <a14:sharpenSoften amount="-50000"/>
                    </a14:imgEffect>
                    <a14:imgEffect>
                      <a14:colorTemperature colorTemp="5015"/>
                    </a14:imgEffect>
                  </a14:imgLayer>
                </a14:imgProps>
              </a:ext>
              <a:ext uri="{28A0092B-C50C-407E-A947-70E740481C1C}">
                <a14:useLocalDpi xmlns:a14="http://schemas.microsoft.com/office/drawing/2010/main" val="0"/>
              </a:ext>
            </a:extLst>
          </a:blip>
          <a:srcRect/>
          <a:stretch>
            <a:fillRect/>
          </a:stretch>
        </p:blipFill>
        <p:spPr bwMode="auto">
          <a:xfrm>
            <a:off x="0" y="152400"/>
            <a:ext cx="9144000" cy="62660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What is FISMA?</a:t>
            </a:r>
            <a:endParaRPr lang="en-US" dirty="0"/>
          </a:p>
        </p:txBody>
      </p:sp>
      <p:sp>
        <p:nvSpPr>
          <p:cNvPr id="5" name="Content Placeholder 4"/>
          <p:cNvSpPr>
            <a:spLocks noGrp="1"/>
          </p:cNvSpPr>
          <p:nvPr>
            <p:ph sz="quarter" idx="2"/>
          </p:nvPr>
        </p:nvSpPr>
        <p:spPr>
          <a:xfrm>
            <a:off x="533400" y="1447800"/>
            <a:ext cx="8077200" cy="4727906"/>
          </a:xfrm>
        </p:spPr>
        <p:txBody>
          <a:bodyPr>
            <a:normAutofit/>
          </a:bodyPr>
          <a:lstStyle/>
          <a:p>
            <a:pPr marL="355600" lvl="1" indent="-285750">
              <a:lnSpc>
                <a:spcPct val="90000"/>
              </a:lnSpc>
              <a:spcAft>
                <a:spcPts val="600"/>
              </a:spcAft>
              <a:buClrTx/>
              <a:buSzPct val="100000"/>
              <a:buFont typeface="Wingdings" charset="2"/>
              <a:buChar char="§"/>
              <a:defRPr/>
            </a:pPr>
            <a:r>
              <a:rPr lang="en-US" sz="2400" dirty="0"/>
              <a:t>Federal Information Security Management Act, became law in 2002 as part of the E-Government Act of </a:t>
            </a:r>
            <a:r>
              <a:rPr lang="en-US" sz="2400" dirty="0" smtClean="0"/>
              <a:t>2002</a:t>
            </a:r>
          </a:p>
          <a:p>
            <a:pPr marL="355600" lvl="1" indent="-285750">
              <a:lnSpc>
                <a:spcPct val="90000"/>
              </a:lnSpc>
              <a:spcAft>
                <a:spcPts val="600"/>
              </a:spcAft>
              <a:buClrTx/>
              <a:buSzPct val="100000"/>
              <a:buFont typeface="Wingdings" charset="2"/>
              <a:buChar char="§"/>
              <a:defRPr/>
            </a:pPr>
            <a:endParaRPr lang="en-US" sz="2400" dirty="0" smtClean="0"/>
          </a:p>
          <a:p>
            <a:pPr marL="355600" lvl="1" indent="-285750">
              <a:lnSpc>
                <a:spcPct val="90000"/>
              </a:lnSpc>
              <a:spcAft>
                <a:spcPts val="600"/>
              </a:spcAft>
              <a:buClrTx/>
              <a:buSzPct val="100000"/>
              <a:buFont typeface="Wingdings" charset="2"/>
              <a:buChar char="§"/>
              <a:defRPr/>
            </a:pPr>
            <a:r>
              <a:rPr lang="en-US" sz="2400" dirty="0"/>
              <a:t>Requires federal agencies to strengthen information security programs and report progress back to Congress on an annual basis, in a consistent manner (using letter grades, A, B, C, D, F</a:t>
            </a:r>
            <a:r>
              <a:rPr lang="en-US" sz="2400" dirty="0" smtClean="0"/>
              <a:t>)</a:t>
            </a:r>
            <a:endParaRPr lang="en-US" dirty="0"/>
          </a:p>
        </p:txBody>
      </p:sp>
      <p:pic>
        <p:nvPicPr>
          <p:cNvPr id="5122" name="Picture 2" descr="https://www.datapipe.com/images/uploads/core/fisma_blu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572000"/>
            <a:ext cx="3467100" cy="1837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458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Object 46" hidden="1"/>
          <p:cNvGraphicFramePr>
            <a:graphicFrameLocks noChangeAspect="1"/>
          </p:cNvGraphicFramePr>
          <p:nvPr>
            <p:custDataLst>
              <p:tags r:id="rId2"/>
            </p:custDataLst>
          </p:nvPr>
        </p:nvGraphicFramePr>
        <p:xfrm>
          <a:off x="1587" y="1590"/>
          <a:ext cx="1587" cy="1587"/>
        </p:xfrm>
        <a:graphic>
          <a:graphicData uri="http://schemas.openxmlformats.org/presentationml/2006/ole">
            <mc:AlternateContent xmlns:mc="http://schemas.openxmlformats.org/markup-compatibility/2006">
              <mc:Choice xmlns:v="urn:schemas-microsoft-com:vml" Requires="v">
                <p:oleObj spid="_x0000_s22532" name="think-cell Slide" r:id="rId5" imgW="270" imgH="270" progId="TCLayout.ActiveDocument.1">
                  <p:embed/>
                </p:oleObj>
              </mc:Choice>
              <mc:Fallback>
                <p:oleObj name="think-cell Slide" r:id="rId5" imgW="270" imgH="27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itle 2"/>
          <p:cNvSpPr>
            <a:spLocks noGrp="1"/>
          </p:cNvSpPr>
          <p:nvPr>
            <p:ph type="title"/>
          </p:nvPr>
        </p:nvSpPr>
        <p:spPr>
          <a:xfrm>
            <a:off x="457200" y="0"/>
            <a:ext cx="8229600" cy="1112838"/>
          </a:xfrm>
        </p:spPr>
        <p:txBody>
          <a:bodyPr>
            <a:normAutofit/>
          </a:bodyPr>
          <a:lstStyle/>
          <a:p>
            <a:r>
              <a:rPr lang="en-US" sz="3200" dirty="0" smtClean="0"/>
              <a:t>ITSM Post FISMA Timeline</a:t>
            </a:r>
            <a:endParaRPr lang="en-US" sz="3200" dirty="0"/>
          </a:p>
        </p:txBody>
      </p:sp>
      <p:sp>
        <p:nvSpPr>
          <p:cNvPr id="13" name="Rectangle 12"/>
          <p:cNvSpPr/>
          <p:nvPr/>
        </p:nvSpPr>
        <p:spPr>
          <a:xfrm>
            <a:off x="356616" y="1765282"/>
            <a:ext cx="8194867" cy="49876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Arial" pitchFamily="34" charset="0"/>
                <a:cs typeface="Arial" pitchFamily="34" charset="0"/>
              </a:rPr>
              <a:t>UFIT Continual Service Improvement</a:t>
            </a:r>
            <a:endParaRPr lang="en-US" sz="1400" dirty="0">
              <a:solidFill>
                <a:schemeClr val="tx1"/>
              </a:solidFill>
              <a:latin typeface="Arial" pitchFamily="34" charset="0"/>
              <a:cs typeface="Arial" pitchFamily="34" charset="0"/>
            </a:endParaRPr>
          </a:p>
        </p:txBody>
      </p:sp>
      <p:sp>
        <p:nvSpPr>
          <p:cNvPr id="18" name="Rectangle 17"/>
          <p:cNvSpPr/>
          <p:nvPr/>
        </p:nvSpPr>
        <p:spPr>
          <a:xfrm>
            <a:off x="2438400" y="5827415"/>
            <a:ext cx="3305066" cy="4572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Shared Services Requirements and Design*</a:t>
            </a:r>
            <a:endParaRPr lang="en-US" sz="1200" dirty="0">
              <a:solidFill>
                <a:schemeClr val="tx1"/>
              </a:solidFill>
              <a:latin typeface="Arial" pitchFamily="34" charset="0"/>
              <a:cs typeface="Arial" pitchFamily="34" charset="0"/>
            </a:endParaRPr>
          </a:p>
        </p:txBody>
      </p:sp>
      <p:sp>
        <p:nvSpPr>
          <p:cNvPr id="19" name="Rectangle 18"/>
          <p:cNvSpPr/>
          <p:nvPr/>
        </p:nvSpPr>
        <p:spPr>
          <a:xfrm>
            <a:off x="5861884" y="5813535"/>
            <a:ext cx="2310835" cy="4572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Shared Services Pilot*</a:t>
            </a:r>
            <a:endParaRPr lang="en-US" sz="1200" dirty="0">
              <a:solidFill>
                <a:schemeClr val="tx1"/>
              </a:solidFill>
              <a:latin typeface="Arial" pitchFamily="34" charset="0"/>
              <a:cs typeface="Arial" pitchFamily="34" charset="0"/>
            </a:endParaRPr>
          </a:p>
        </p:txBody>
      </p:sp>
      <p:sp>
        <p:nvSpPr>
          <p:cNvPr id="23" name="TextBox 29"/>
          <p:cNvSpPr txBox="1">
            <a:spLocks noChangeArrowheads="1"/>
          </p:cNvSpPr>
          <p:nvPr/>
        </p:nvSpPr>
        <p:spPr bwMode="auto">
          <a:xfrm>
            <a:off x="770216" y="1381872"/>
            <a:ext cx="785793" cy="276999"/>
          </a:xfrm>
          <a:prstGeom prst="rect">
            <a:avLst/>
          </a:prstGeom>
          <a:noFill/>
          <a:ln w="9525">
            <a:noFill/>
            <a:miter lim="800000"/>
            <a:headEnd/>
            <a:tailEnd/>
          </a:ln>
        </p:spPr>
        <p:txBody>
          <a:bodyPr wrap="none">
            <a:spAutoFit/>
          </a:bodyPr>
          <a:lstStyle/>
          <a:p>
            <a:r>
              <a:rPr lang="en-US" sz="1200" i="1" dirty="0" smtClean="0"/>
              <a:t>January</a:t>
            </a:r>
            <a:endParaRPr lang="en-US" sz="1200" i="1" dirty="0"/>
          </a:p>
        </p:txBody>
      </p:sp>
      <p:sp>
        <p:nvSpPr>
          <p:cNvPr id="25" name="TextBox 29"/>
          <p:cNvSpPr txBox="1">
            <a:spLocks noChangeArrowheads="1"/>
          </p:cNvSpPr>
          <p:nvPr/>
        </p:nvSpPr>
        <p:spPr bwMode="auto">
          <a:xfrm>
            <a:off x="4198455" y="1112838"/>
            <a:ext cx="545922" cy="276716"/>
          </a:xfrm>
          <a:prstGeom prst="rect">
            <a:avLst/>
          </a:prstGeom>
          <a:noFill/>
          <a:ln w="9525">
            <a:noFill/>
            <a:miter lim="800000"/>
            <a:headEnd/>
            <a:tailEnd/>
          </a:ln>
        </p:spPr>
        <p:txBody>
          <a:bodyPr wrap="square">
            <a:spAutoFit/>
          </a:bodyPr>
          <a:lstStyle/>
          <a:p>
            <a:r>
              <a:rPr lang="en-US" sz="1200" b="1" i="1" dirty="0" smtClean="0"/>
              <a:t>2015</a:t>
            </a:r>
            <a:endParaRPr lang="en-US" sz="1200" b="1" i="1" dirty="0"/>
          </a:p>
        </p:txBody>
      </p:sp>
      <p:cxnSp>
        <p:nvCxnSpPr>
          <p:cNvPr id="27" name="Straight Arrow Connector 26"/>
          <p:cNvCxnSpPr/>
          <p:nvPr/>
        </p:nvCxnSpPr>
        <p:spPr>
          <a:xfrm>
            <a:off x="338328" y="2370456"/>
            <a:ext cx="8001036" cy="312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9"/>
          <p:cNvSpPr txBox="1">
            <a:spLocks noChangeArrowheads="1"/>
          </p:cNvSpPr>
          <p:nvPr/>
        </p:nvSpPr>
        <p:spPr bwMode="auto">
          <a:xfrm>
            <a:off x="1884934" y="1381872"/>
            <a:ext cx="841589" cy="276999"/>
          </a:xfrm>
          <a:prstGeom prst="rect">
            <a:avLst/>
          </a:prstGeom>
          <a:noFill/>
          <a:ln w="9525">
            <a:noFill/>
            <a:miter lim="800000"/>
            <a:headEnd/>
            <a:tailEnd/>
          </a:ln>
        </p:spPr>
        <p:txBody>
          <a:bodyPr wrap="square">
            <a:spAutoFit/>
          </a:bodyPr>
          <a:lstStyle/>
          <a:p>
            <a:r>
              <a:rPr lang="en-US" sz="1200" i="1" dirty="0" smtClean="0"/>
              <a:t>February</a:t>
            </a:r>
            <a:endParaRPr lang="en-US" sz="1200" i="1" dirty="0"/>
          </a:p>
        </p:txBody>
      </p:sp>
      <p:sp>
        <p:nvSpPr>
          <p:cNvPr id="29" name="TextBox 29"/>
          <p:cNvSpPr txBox="1">
            <a:spLocks noChangeArrowheads="1"/>
          </p:cNvSpPr>
          <p:nvPr/>
        </p:nvSpPr>
        <p:spPr bwMode="auto">
          <a:xfrm>
            <a:off x="3067634" y="1381872"/>
            <a:ext cx="739822" cy="276999"/>
          </a:xfrm>
          <a:prstGeom prst="rect">
            <a:avLst/>
          </a:prstGeom>
          <a:noFill/>
          <a:ln w="9525">
            <a:noFill/>
            <a:miter lim="800000"/>
            <a:headEnd/>
            <a:tailEnd/>
          </a:ln>
        </p:spPr>
        <p:txBody>
          <a:bodyPr wrap="square">
            <a:spAutoFit/>
          </a:bodyPr>
          <a:lstStyle/>
          <a:p>
            <a:r>
              <a:rPr lang="en-US" sz="1200" i="1" dirty="0" smtClean="0"/>
              <a:t>March</a:t>
            </a:r>
            <a:endParaRPr lang="en-US" sz="1200" i="1" dirty="0"/>
          </a:p>
        </p:txBody>
      </p:sp>
      <p:sp>
        <p:nvSpPr>
          <p:cNvPr id="30" name="TextBox 29"/>
          <p:cNvSpPr txBox="1">
            <a:spLocks noChangeArrowheads="1"/>
          </p:cNvSpPr>
          <p:nvPr/>
        </p:nvSpPr>
        <p:spPr bwMode="auto">
          <a:xfrm>
            <a:off x="4325653" y="1381872"/>
            <a:ext cx="672031" cy="276999"/>
          </a:xfrm>
          <a:prstGeom prst="rect">
            <a:avLst/>
          </a:prstGeom>
          <a:noFill/>
          <a:ln w="9525">
            <a:noFill/>
            <a:miter lim="800000"/>
            <a:headEnd/>
            <a:tailEnd/>
          </a:ln>
        </p:spPr>
        <p:txBody>
          <a:bodyPr wrap="square">
            <a:spAutoFit/>
          </a:bodyPr>
          <a:lstStyle/>
          <a:p>
            <a:r>
              <a:rPr lang="en-US" sz="1200" i="1" dirty="0" smtClean="0"/>
              <a:t>April</a:t>
            </a:r>
            <a:endParaRPr lang="en-US" sz="1200" i="1" dirty="0"/>
          </a:p>
        </p:txBody>
      </p:sp>
      <p:cxnSp>
        <p:nvCxnSpPr>
          <p:cNvPr id="40" name="Straight Arrow Connector 39"/>
          <p:cNvCxnSpPr/>
          <p:nvPr/>
        </p:nvCxnSpPr>
        <p:spPr>
          <a:xfrm>
            <a:off x="8686800" y="4027820"/>
            <a:ext cx="32429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4733609" y="2560729"/>
            <a:ext cx="2458500" cy="43425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UFIT- Deploy Change Management</a:t>
            </a:r>
            <a:endParaRPr lang="en-US" sz="1200" dirty="0">
              <a:solidFill>
                <a:schemeClr val="tx1"/>
              </a:solidFill>
              <a:latin typeface="Arial" pitchFamily="34" charset="0"/>
              <a:cs typeface="Arial" pitchFamily="34" charset="0"/>
            </a:endParaRPr>
          </a:p>
        </p:txBody>
      </p:sp>
      <p:sp>
        <p:nvSpPr>
          <p:cNvPr id="43" name="Rectangle 42"/>
          <p:cNvSpPr/>
          <p:nvPr/>
        </p:nvSpPr>
        <p:spPr>
          <a:xfrm>
            <a:off x="1099037" y="2560729"/>
            <a:ext cx="3518683" cy="43425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Phase 2 </a:t>
            </a:r>
            <a:r>
              <a:rPr lang="en-US" sz="1200" dirty="0" smtClean="0">
                <a:solidFill>
                  <a:schemeClr val="tx1"/>
                </a:solidFill>
                <a:latin typeface="Arial" pitchFamily="34" charset="0"/>
                <a:cs typeface="Arial" pitchFamily="34" charset="0"/>
              </a:rPr>
              <a:t>- UFIT Change Mgmt.Target State</a:t>
            </a:r>
            <a:endParaRPr lang="en-US" sz="1200" dirty="0">
              <a:solidFill>
                <a:schemeClr val="tx1"/>
              </a:solidFill>
              <a:latin typeface="Arial" pitchFamily="34" charset="0"/>
              <a:cs typeface="Arial" pitchFamily="34" charset="0"/>
            </a:endParaRPr>
          </a:p>
        </p:txBody>
      </p:sp>
      <p:sp>
        <p:nvSpPr>
          <p:cNvPr id="38" name="TextBox 37"/>
          <p:cNvSpPr txBox="1"/>
          <p:nvPr/>
        </p:nvSpPr>
        <p:spPr>
          <a:xfrm>
            <a:off x="7201442" y="3741600"/>
            <a:ext cx="1942558" cy="461665"/>
          </a:xfrm>
          <a:prstGeom prst="rect">
            <a:avLst/>
          </a:prstGeom>
          <a:noFill/>
        </p:spPr>
        <p:txBody>
          <a:bodyPr wrap="square" rtlCol="0">
            <a:spAutoFit/>
          </a:bodyPr>
          <a:lstStyle/>
          <a:p>
            <a:pPr algn="ctr"/>
            <a:r>
              <a:rPr lang="en-US" sz="1200" i="1" dirty="0" smtClean="0"/>
              <a:t>2015:  Problem Mgmt. </a:t>
            </a:r>
            <a:br>
              <a:rPr lang="en-US" sz="1200" i="1" dirty="0" smtClean="0"/>
            </a:br>
            <a:endParaRPr lang="en-US" sz="1200" i="1" dirty="0"/>
          </a:p>
        </p:txBody>
      </p:sp>
      <p:sp>
        <p:nvSpPr>
          <p:cNvPr id="33" name="Rectangle 32"/>
          <p:cNvSpPr/>
          <p:nvPr/>
        </p:nvSpPr>
        <p:spPr>
          <a:xfrm>
            <a:off x="952036" y="4066150"/>
            <a:ext cx="3665683" cy="61947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IT Partners Waves – Law, MSE, UFIC [1], HHP &amp; IFAS [2], CLAS [3]</a:t>
            </a:r>
            <a:br>
              <a:rPr lang="en-US" sz="1200" b="1" dirty="0" smtClean="0">
                <a:solidFill>
                  <a:schemeClr val="tx1"/>
                </a:solidFill>
                <a:latin typeface="Arial" pitchFamily="34" charset="0"/>
                <a:cs typeface="Arial" pitchFamily="34" charset="0"/>
              </a:rPr>
            </a:br>
            <a:r>
              <a:rPr lang="en-US" sz="1200" dirty="0" smtClean="0">
                <a:solidFill>
                  <a:schemeClr val="tx1"/>
                </a:solidFill>
                <a:latin typeface="Arial" pitchFamily="34" charset="0"/>
                <a:cs typeface="Arial" pitchFamily="34" charset="0"/>
              </a:rPr>
              <a:t>Onboarding Activities</a:t>
            </a:r>
            <a:endParaRPr lang="en-US" sz="1200" i="1" dirty="0">
              <a:solidFill>
                <a:schemeClr val="tx1"/>
              </a:solidFill>
              <a:latin typeface="Arial" pitchFamily="34" charset="0"/>
              <a:cs typeface="Arial" pitchFamily="34" charset="0"/>
            </a:endParaRPr>
          </a:p>
        </p:txBody>
      </p:sp>
      <p:sp>
        <p:nvSpPr>
          <p:cNvPr id="37" name="TextBox 36"/>
          <p:cNvSpPr txBox="1">
            <a:spLocks noChangeArrowheads="1"/>
          </p:cNvSpPr>
          <p:nvPr/>
        </p:nvSpPr>
        <p:spPr bwMode="auto">
          <a:xfrm>
            <a:off x="5525870" y="1381871"/>
            <a:ext cx="672031" cy="276999"/>
          </a:xfrm>
          <a:prstGeom prst="rect">
            <a:avLst/>
          </a:prstGeom>
          <a:noFill/>
          <a:ln w="9525">
            <a:noFill/>
            <a:miter lim="800000"/>
            <a:headEnd/>
            <a:tailEnd/>
          </a:ln>
        </p:spPr>
        <p:txBody>
          <a:bodyPr wrap="square">
            <a:spAutoFit/>
          </a:bodyPr>
          <a:lstStyle/>
          <a:p>
            <a:r>
              <a:rPr lang="en-US" sz="1200" i="1" dirty="0" smtClean="0"/>
              <a:t>May</a:t>
            </a:r>
            <a:endParaRPr lang="en-US" sz="1200" i="1" dirty="0"/>
          </a:p>
        </p:txBody>
      </p:sp>
      <p:sp>
        <p:nvSpPr>
          <p:cNvPr id="42" name="Rectangle 41"/>
          <p:cNvSpPr/>
          <p:nvPr/>
        </p:nvSpPr>
        <p:spPr>
          <a:xfrm>
            <a:off x="3455377" y="4848665"/>
            <a:ext cx="2742524" cy="64133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IT Partners Waves 1 through 3 </a:t>
            </a:r>
            <a:br>
              <a:rPr lang="en-US" sz="1200" b="1" dirty="0" smtClean="0">
                <a:solidFill>
                  <a:schemeClr val="tx1"/>
                </a:solidFill>
                <a:latin typeface="Arial" pitchFamily="34" charset="0"/>
                <a:cs typeface="Arial" pitchFamily="34" charset="0"/>
              </a:rPr>
            </a:br>
            <a:r>
              <a:rPr lang="en-US" sz="1200" dirty="0" smtClean="0">
                <a:solidFill>
                  <a:schemeClr val="tx1"/>
                </a:solidFill>
                <a:latin typeface="Arial" pitchFamily="34" charset="0"/>
                <a:cs typeface="Arial" pitchFamily="34" charset="0"/>
              </a:rPr>
              <a:t>Go Live</a:t>
            </a:r>
            <a:endParaRPr lang="en-US" sz="1200" i="1" dirty="0">
              <a:solidFill>
                <a:schemeClr val="tx1"/>
              </a:solidFill>
              <a:latin typeface="Arial" pitchFamily="34" charset="0"/>
              <a:cs typeface="Arial" pitchFamily="34" charset="0"/>
            </a:endParaRPr>
          </a:p>
        </p:txBody>
      </p:sp>
      <p:cxnSp>
        <p:nvCxnSpPr>
          <p:cNvPr id="48" name="Straight Arrow Connector 47"/>
          <p:cNvCxnSpPr/>
          <p:nvPr/>
        </p:nvCxnSpPr>
        <p:spPr>
          <a:xfrm>
            <a:off x="338328" y="5630670"/>
            <a:ext cx="8001036" cy="312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a:spLocks noChangeArrowheads="1"/>
          </p:cNvSpPr>
          <p:nvPr/>
        </p:nvSpPr>
        <p:spPr bwMode="auto">
          <a:xfrm>
            <a:off x="6595126" y="1381872"/>
            <a:ext cx="672031" cy="276999"/>
          </a:xfrm>
          <a:prstGeom prst="rect">
            <a:avLst/>
          </a:prstGeom>
          <a:noFill/>
          <a:ln w="9525">
            <a:noFill/>
            <a:miter lim="800000"/>
            <a:headEnd/>
            <a:tailEnd/>
          </a:ln>
        </p:spPr>
        <p:txBody>
          <a:bodyPr wrap="square">
            <a:spAutoFit/>
          </a:bodyPr>
          <a:lstStyle/>
          <a:p>
            <a:r>
              <a:rPr lang="en-US" sz="1200" i="1" dirty="0" smtClean="0"/>
              <a:t>June</a:t>
            </a:r>
            <a:endParaRPr lang="en-US" sz="1200" i="1" dirty="0"/>
          </a:p>
        </p:txBody>
      </p:sp>
      <p:sp>
        <p:nvSpPr>
          <p:cNvPr id="32" name="TextBox 31"/>
          <p:cNvSpPr txBox="1">
            <a:spLocks noChangeArrowheads="1"/>
          </p:cNvSpPr>
          <p:nvPr/>
        </p:nvSpPr>
        <p:spPr bwMode="auto">
          <a:xfrm>
            <a:off x="7698627" y="1381871"/>
            <a:ext cx="672031" cy="276999"/>
          </a:xfrm>
          <a:prstGeom prst="rect">
            <a:avLst/>
          </a:prstGeom>
          <a:noFill/>
          <a:ln w="9525">
            <a:noFill/>
            <a:miter lim="800000"/>
            <a:headEnd/>
            <a:tailEnd/>
          </a:ln>
        </p:spPr>
        <p:txBody>
          <a:bodyPr wrap="square">
            <a:spAutoFit/>
          </a:bodyPr>
          <a:lstStyle/>
          <a:p>
            <a:r>
              <a:rPr lang="en-US" sz="1200" i="1" dirty="0" smtClean="0"/>
              <a:t>July</a:t>
            </a:r>
            <a:endParaRPr lang="en-US" sz="1200" i="1" dirty="0"/>
          </a:p>
        </p:txBody>
      </p:sp>
      <p:sp>
        <p:nvSpPr>
          <p:cNvPr id="34" name="Rectangle 33"/>
          <p:cNvSpPr/>
          <p:nvPr/>
        </p:nvSpPr>
        <p:spPr>
          <a:xfrm>
            <a:off x="6894524" y="3214285"/>
            <a:ext cx="2138105" cy="43425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UFIT- Deploy </a:t>
            </a:r>
            <a:r>
              <a:rPr lang="en-US" sz="1200" dirty="0" err="1" smtClean="0">
                <a:solidFill>
                  <a:schemeClr val="tx1"/>
                </a:solidFill>
                <a:latin typeface="Arial" pitchFamily="34" charset="0"/>
                <a:cs typeface="Arial" pitchFamily="34" charset="0"/>
              </a:rPr>
              <a:t>Config</a:t>
            </a:r>
            <a:r>
              <a:rPr lang="en-US" sz="1200" dirty="0" smtClean="0">
                <a:solidFill>
                  <a:schemeClr val="tx1"/>
                </a:solidFill>
                <a:latin typeface="Arial" pitchFamily="34" charset="0"/>
                <a:cs typeface="Arial" pitchFamily="34" charset="0"/>
              </a:rPr>
              <a:t>. Management</a:t>
            </a:r>
            <a:endParaRPr lang="en-US" sz="1200" dirty="0">
              <a:solidFill>
                <a:schemeClr val="tx1"/>
              </a:solidFill>
              <a:latin typeface="Arial" pitchFamily="34" charset="0"/>
              <a:cs typeface="Arial" pitchFamily="34" charset="0"/>
            </a:endParaRPr>
          </a:p>
        </p:txBody>
      </p:sp>
      <p:sp>
        <p:nvSpPr>
          <p:cNvPr id="49" name="Rectangle 48"/>
          <p:cNvSpPr/>
          <p:nvPr/>
        </p:nvSpPr>
        <p:spPr>
          <a:xfrm>
            <a:off x="4744376" y="3214285"/>
            <a:ext cx="1998181" cy="43425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Phase 2 </a:t>
            </a:r>
            <a:r>
              <a:rPr lang="en-US" sz="1200" dirty="0" smtClean="0">
                <a:solidFill>
                  <a:schemeClr val="tx1"/>
                </a:solidFill>
                <a:latin typeface="Arial" pitchFamily="34" charset="0"/>
                <a:cs typeface="Arial" pitchFamily="34" charset="0"/>
              </a:rPr>
              <a:t>- UFIT </a:t>
            </a:r>
            <a:r>
              <a:rPr lang="en-US" sz="1200" dirty="0" err="1" smtClean="0">
                <a:solidFill>
                  <a:schemeClr val="tx1"/>
                </a:solidFill>
                <a:latin typeface="Arial" pitchFamily="34" charset="0"/>
                <a:cs typeface="Arial" pitchFamily="34" charset="0"/>
              </a:rPr>
              <a:t>Config</a:t>
            </a:r>
            <a:r>
              <a:rPr lang="en-US" sz="1200" dirty="0" smtClean="0">
                <a:solidFill>
                  <a:schemeClr val="tx1"/>
                </a:solidFill>
                <a:latin typeface="Arial" pitchFamily="34" charset="0"/>
                <a:cs typeface="Arial" pitchFamily="34" charset="0"/>
              </a:rPr>
              <a:t>. Mgmt.Target State</a:t>
            </a:r>
            <a:endParaRPr lang="en-US" sz="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7399865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Content Placeholder 2"/>
          <p:cNvSpPr>
            <a:spLocks noGrp="1"/>
          </p:cNvSpPr>
          <p:nvPr>
            <p:ph idx="1"/>
          </p:nvPr>
        </p:nvSpPr>
        <p:spPr/>
        <p:txBody>
          <a:bodyPr>
            <a:normAutofit/>
          </a:bodyPr>
          <a:lstStyle/>
          <a:p>
            <a:pPr lvl="0"/>
            <a:r>
              <a:rPr lang="en-US" dirty="0" smtClean="0"/>
              <a:t>What </a:t>
            </a:r>
            <a:r>
              <a:rPr lang="en-US" dirty="0" smtClean="0"/>
              <a:t>is ITSM and why do we care?</a:t>
            </a:r>
            <a:endParaRPr lang="en-US" dirty="0" smtClean="0"/>
          </a:p>
          <a:p>
            <a:pPr lvl="1"/>
            <a:endParaRPr lang="en-US" sz="1800" dirty="0" smtClean="0"/>
          </a:p>
          <a:p>
            <a:pPr lvl="0">
              <a:buClr>
                <a:srgbClr val="00529B"/>
              </a:buClr>
            </a:pPr>
            <a:r>
              <a:rPr lang="en-US" dirty="0" smtClean="0">
                <a:solidFill>
                  <a:srgbClr val="000000"/>
                </a:solidFill>
              </a:rPr>
              <a:t>Latest ITSM Timeline</a:t>
            </a:r>
            <a:endParaRPr lang="en-US" dirty="0" smtClean="0">
              <a:solidFill>
                <a:srgbClr val="000000"/>
              </a:solidFill>
            </a:endParaRPr>
          </a:p>
          <a:p>
            <a:pPr marL="109728" lvl="0" indent="0">
              <a:buClr>
                <a:srgbClr val="00529B"/>
              </a:buClr>
              <a:buNone/>
            </a:pPr>
            <a:endParaRPr lang="en-US" dirty="0" smtClean="0">
              <a:ea typeface="Times New Roman"/>
              <a:cs typeface="Times New Roman"/>
            </a:endParaRPr>
          </a:p>
          <a:p>
            <a:pPr lvl="0">
              <a:buClr>
                <a:srgbClr val="00529B"/>
              </a:buClr>
            </a:pPr>
            <a:r>
              <a:rPr lang="en-US" dirty="0" smtClean="0">
                <a:ea typeface="Times New Roman"/>
                <a:cs typeface="Times New Roman"/>
              </a:rPr>
              <a:t>The Experience</a:t>
            </a:r>
          </a:p>
          <a:p>
            <a:pPr lvl="0">
              <a:buClr>
                <a:srgbClr val="00529B"/>
              </a:buClr>
            </a:pPr>
            <a:endParaRPr lang="en-US" dirty="0">
              <a:ea typeface="Times New Roman"/>
              <a:cs typeface="Times New Roman"/>
            </a:endParaRPr>
          </a:p>
          <a:p>
            <a:pPr lvl="0">
              <a:buClr>
                <a:srgbClr val="00529B"/>
              </a:buClr>
            </a:pPr>
            <a:r>
              <a:rPr lang="en-US" dirty="0" smtClean="0">
                <a:ea typeface="Times New Roman"/>
                <a:cs typeface="Times New Roman"/>
              </a:rPr>
              <a:t>What’s </a:t>
            </a:r>
            <a:r>
              <a:rPr lang="en-US" dirty="0">
                <a:ea typeface="Times New Roman"/>
                <a:cs typeface="Times New Roman"/>
              </a:rPr>
              <a:t>Next? </a:t>
            </a:r>
            <a:endParaRPr lang="en-US" dirty="0" smtClean="0">
              <a:ea typeface="Times New Roman"/>
              <a:cs typeface="Times New Roman"/>
            </a:endParaRPr>
          </a:p>
          <a:p>
            <a:pPr lvl="0">
              <a:buClr>
                <a:srgbClr val="00529B"/>
              </a:buClr>
            </a:pPr>
            <a:endParaRPr lang="en-US" dirty="0" smtClean="0">
              <a:ea typeface="Times New Roman"/>
              <a:cs typeface="Times New Roman"/>
            </a:endParaRPr>
          </a:p>
          <a:p>
            <a:pPr lvl="0">
              <a:buClr>
                <a:srgbClr val="00529B"/>
              </a:buClr>
            </a:pPr>
            <a:r>
              <a:rPr lang="en-US" dirty="0" smtClean="0">
                <a:ea typeface="Times New Roman"/>
                <a:cs typeface="Times New Roman"/>
              </a:rPr>
              <a:t>Questions</a:t>
            </a:r>
            <a:r>
              <a:rPr lang="en-US" dirty="0">
                <a:ea typeface="Times New Roman"/>
                <a:cs typeface="Times New Roman"/>
              </a:rPr>
              <a:t>?</a:t>
            </a:r>
            <a:endParaRPr lang="en-US" dirty="0"/>
          </a:p>
        </p:txBody>
      </p:sp>
      <p:sp>
        <p:nvSpPr>
          <p:cNvPr id="568321" name="Title 1"/>
          <p:cNvSpPr>
            <a:spLocks noGrp="1"/>
          </p:cNvSpPr>
          <p:nvPr>
            <p:ph type="title"/>
          </p:nvPr>
        </p:nvSpPr>
        <p:spPr>
          <a:xfrm>
            <a:off x="457200" y="609600"/>
            <a:ext cx="8229600" cy="808038"/>
          </a:xfrm>
        </p:spPr>
        <p:txBody>
          <a:bodyPr>
            <a:normAutofit fontScale="90000"/>
          </a:bodyPr>
          <a:lstStyle/>
          <a:p>
            <a:r>
              <a:rPr lang="en-US" sz="3600" dirty="0" smtClean="0"/>
              <a:t>Agenda</a:t>
            </a:r>
            <a:r>
              <a:rPr lang="en-US" sz="2800" dirty="0" smtClean="0"/>
              <a:t/>
            </a:r>
            <a:br>
              <a:rPr lang="en-US" sz="2800" dirty="0" smtClean="0"/>
            </a:br>
            <a:endParaRPr lang="en-US" sz="2800" dirty="0" smtClean="0"/>
          </a:p>
        </p:txBody>
      </p:sp>
      <p:sp>
        <p:nvSpPr>
          <p:cNvPr id="5" name="Rectangle 4"/>
          <p:cNvSpPr/>
          <p:nvPr/>
        </p:nvSpPr>
        <p:spPr bwMode="blackWhite">
          <a:xfrm>
            <a:off x="304800" y="3124200"/>
            <a:ext cx="8534400" cy="685800"/>
          </a:xfrm>
          <a:prstGeom prst="rect">
            <a:avLst/>
          </a:prstGeom>
          <a:noFill/>
          <a:ln w="28575" algn="ctr">
            <a:solidFill>
              <a:schemeClr val="accent1"/>
            </a:solidFill>
            <a:round/>
            <a:headEnd/>
            <a:tailEnd/>
          </a:ln>
        </p:spPr>
        <p:txBody>
          <a:bodyPr wrap="square" lIns="45720" rIns="45720" rtlCol="0" anchor="ctr"/>
          <a:lstStyle/>
          <a:p>
            <a:pPr algn="ctr">
              <a:spcBef>
                <a:spcPct val="0"/>
              </a:spcBef>
              <a:buSzTx/>
            </a:pPr>
            <a:endParaRPr lang="en-US" sz="1200" dirty="0" smtClean="0">
              <a:solidFill>
                <a:schemeClr val="tx1"/>
              </a:solidFill>
            </a:endParaRPr>
          </a:p>
        </p:txBody>
      </p:sp>
    </p:spTree>
    <p:extLst>
      <p:ext uri="{BB962C8B-B14F-4D97-AF65-F5344CB8AC3E}">
        <p14:creationId xmlns:p14="http://schemas.microsoft.com/office/powerpoint/2010/main" val="1014168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3"/>
          <p:cNvSpPr>
            <a:spLocks noGrp="1"/>
          </p:cNvSpPr>
          <p:nvPr>
            <p:ph type="title"/>
          </p:nvPr>
        </p:nvSpPr>
        <p:spPr>
          <a:xfrm>
            <a:off x="482600" y="357188"/>
            <a:ext cx="8204200" cy="663575"/>
          </a:xfrm>
        </p:spPr>
        <p:txBody>
          <a:bodyPr>
            <a:noAutofit/>
          </a:bodyPr>
          <a:lstStyle/>
          <a:p>
            <a:r>
              <a:rPr lang="en-US" sz="2800" dirty="0" smtClean="0"/>
              <a:t>What’s the Customer Experience?</a:t>
            </a:r>
          </a:p>
        </p:txBody>
      </p:sp>
      <p:sp>
        <p:nvSpPr>
          <p:cNvPr id="6" name="Content Placeholder 5"/>
          <p:cNvSpPr>
            <a:spLocks noGrp="1"/>
          </p:cNvSpPr>
          <p:nvPr>
            <p:ph sz="quarter" idx="2"/>
          </p:nvPr>
        </p:nvSpPr>
        <p:spPr>
          <a:xfrm>
            <a:off x="609600" y="5105400"/>
            <a:ext cx="7682551" cy="609601"/>
          </a:xfrm>
        </p:spPr>
        <p:txBody>
          <a:bodyPr>
            <a:normAutofit/>
          </a:bodyPr>
          <a:lstStyle/>
          <a:p>
            <a:pPr marL="287338" indent="-233363">
              <a:spcBef>
                <a:spcPts val="200"/>
              </a:spcBef>
              <a:spcAft>
                <a:spcPts val="200"/>
              </a:spcAft>
            </a:pPr>
            <a:r>
              <a:rPr lang="en-US" sz="2800" dirty="0" smtClean="0">
                <a:ea typeface="Times New Roman"/>
                <a:cs typeface="Times New Roman"/>
              </a:rPr>
              <a:t>Do these look familiar?</a:t>
            </a:r>
            <a:endParaRPr lang="en-US" sz="2400" dirty="0">
              <a:ea typeface="Times New Roman"/>
              <a:cs typeface="Times New Roman"/>
            </a:endParaRPr>
          </a:p>
          <a:p>
            <a:pPr marL="543370" lvl="1" indent="-233363">
              <a:spcBef>
                <a:spcPts val="200"/>
              </a:spcBef>
              <a:spcAft>
                <a:spcPts val="200"/>
              </a:spcAft>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036" y="1493184"/>
            <a:ext cx="2550431" cy="373283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1493184"/>
            <a:ext cx="4365936" cy="303340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819564"/>
            <a:ext cx="3353292" cy="2661172"/>
          </a:xfrm>
          <a:prstGeom prst="rect">
            <a:avLst/>
          </a:prstGeom>
        </p:spPr>
      </p:pic>
    </p:spTree>
    <p:extLst>
      <p:ext uri="{BB962C8B-B14F-4D97-AF65-F5344CB8AC3E}">
        <p14:creationId xmlns:p14="http://schemas.microsoft.com/office/powerpoint/2010/main" val="33347677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lBNKfw2oMU2Q.4_crPHI.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v5BrAi5aPUGXPIPJa1sBC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TJ_pAPSEBUa.xUWq71_ta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v5BrAi5aPUGXPIPJa1sBC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TJ_pAPSEBUa.xUWq71_ta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sH3WkEeoP0Cn_zoxb0Gu7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P09YMBGluEibDHQ6IBBx8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v5BrAi5aPUGXPIPJa1sBC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d74u1dTyCUaVkctiTquXPw"/>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range_blue">
      <a:dk1>
        <a:srgbClr val="000000"/>
      </a:dk1>
      <a:lt1>
        <a:sysClr val="window" lastClr="FFFFFF"/>
      </a:lt1>
      <a:dk2>
        <a:srgbClr val="000000"/>
      </a:dk2>
      <a:lt2>
        <a:srgbClr val="FFFFFF"/>
      </a:lt2>
      <a:accent1>
        <a:srgbClr val="00539B"/>
      </a:accent1>
      <a:accent2>
        <a:srgbClr val="F47836"/>
      </a:accent2>
      <a:accent3>
        <a:srgbClr val="F47836"/>
      </a:accent3>
      <a:accent4>
        <a:srgbClr val="00539B"/>
      </a:accent4>
      <a:accent5>
        <a:srgbClr val="00539B"/>
      </a:accent5>
      <a:accent6>
        <a:srgbClr val="00539B"/>
      </a:accent6>
      <a:hlink>
        <a:srgbClr val="F47836"/>
      </a:hlink>
      <a:folHlink>
        <a:srgbClr val="00539B"/>
      </a:folHlink>
    </a:clrScheme>
    <a:fontScheme name="uf:palintino">
      <a:majorFont>
        <a:latin typeface="Palatino Linotype"/>
        <a:ea typeface=""/>
        <a:cs typeface=""/>
      </a:majorFont>
      <a:minorFont>
        <a:latin typeface="Century Gothic"/>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gcpresentation">
  <a:themeElements>
    <a:clrScheme name="Gartner">
      <a:dk1>
        <a:srgbClr val="000000"/>
      </a:dk1>
      <a:lt1>
        <a:srgbClr val="FFFFFF"/>
      </a:lt1>
      <a:dk2>
        <a:srgbClr val="00529B"/>
      </a:dk2>
      <a:lt2>
        <a:srgbClr val="EAEAEA"/>
      </a:lt2>
      <a:accent1>
        <a:srgbClr val="00529B"/>
      </a:accent1>
      <a:accent2>
        <a:srgbClr val="6E96D5"/>
      </a:accent2>
      <a:accent3>
        <a:srgbClr val="5B97B1"/>
      </a:accent3>
      <a:accent4>
        <a:srgbClr val="85B0C6"/>
      </a:accent4>
      <a:accent5>
        <a:srgbClr val="B9D0DC"/>
      </a:accent5>
      <a:accent6>
        <a:srgbClr val="99CC00"/>
      </a:accent6>
      <a:hlink>
        <a:srgbClr val="336600"/>
      </a:hlink>
      <a:folHlink>
        <a:srgbClr val="660066"/>
      </a:folHlink>
    </a:clrScheme>
    <a:fontScheme name="blank">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White">
        <a:noFill/>
        <a:ln w="19050" algn="ctr">
          <a:solidFill>
            <a:schemeClr val="accent1"/>
          </a:solidFill>
          <a:round/>
          <a:headEnd/>
          <a:tailEnd/>
        </a:ln>
      </a:spPr>
      <a:bodyPr wrap="square" lIns="45720" rIns="45720" rtlCol="0" anchor="ctr"/>
      <a:lstStyle>
        <a:defPPr algn="ctr">
          <a:spcBef>
            <a:spcPct val="0"/>
          </a:spcBef>
          <a:buSzTx/>
          <a:defRPr sz="1200" dirty="0" err="1" smtClean="0">
            <a:solidFill>
              <a:schemeClr val="tx1"/>
            </a:solidFill>
          </a:defRPr>
        </a:defPPr>
      </a:lstStyle>
    </a:spDef>
    <a:lnDef>
      <a:spPr bwMode="auto">
        <a:solidFill>
          <a:srgbClr val="00529B"/>
        </a:solidFill>
        <a:ln w="19050" cap="flat" cmpd="sng" algn="ctr">
          <a:solidFill>
            <a:schemeClr val="accent1"/>
          </a:solidFill>
          <a:prstDash val="solid"/>
          <a:round/>
          <a:headEnd type="none" w="med" len="med"/>
          <a:tailEnd type="triangle" w="med" len="med"/>
        </a:ln>
        <a:effectLst/>
      </a:spPr>
      <a:bodyPr/>
      <a:lstStyle/>
    </a:lnDef>
    <a:txDef>
      <a:spPr>
        <a:noFill/>
      </a:spPr>
      <a:bodyPr wrap="none" rtlCol="0">
        <a:noAutofit/>
      </a:bodyPr>
      <a:lstStyle>
        <a:defPPr>
          <a:defRPr sz="1400" dirty="0" smtClean="0"/>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FFFFFF"/>
        </a:dk2>
        <a:lt2>
          <a:srgbClr val="808080"/>
        </a:lt2>
        <a:accent1>
          <a:srgbClr val="00529B"/>
        </a:accent1>
        <a:accent2>
          <a:srgbClr val="CCB899"/>
        </a:accent2>
        <a:accent3>
          <a:srgbClr val="FFFFFF"/>
        </a:accent3>
        <a:accent4>
          <a:srgbClr val="000000"/>
        </a:accent4>
        <a:accent5>
          <a:srgbClr val="AAB3CB"/>
        </a:accent5>
        <a:accent6>
          <a:srgbClr val="B9A68A"/>
        </a:accent6>
        <a:hlink>
          <a:srgbClr val="DAC0BA"/>
        </a:hlink>
        <a:folHlink>
          <a:srgbClr val="A4B96B"/>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FFFFFF"/>
        </a:dk2>
        <a:lt2>
          <a:srgbClr val="808080"/>
        </a:lt2>
        <a:accent1>
          <a:srgbClr val="00529B"/>
        </a:accent1>
        <a:accent2>
          <a:srgbClr val="E2A63A"/>
        </a:accent2>
        <a:accent3>
          <a:srgbClr val="FFFFFF"/>
        </a:accent3>
        <a:accent4>
          <a:srgbClr val="000000"/>
        </a:accent4>
        <a:accent5>
          <a:srgbClr val="AAB3CB"/>
        </a:accent5>
        <a:accent6>
          <a:srgbClr val="CD9634"/>
        </a:accent6>
        <a:hlink>
          <a:srgbClr val="B52525"/>
        </a:hlink>
        <a:folHlink>
          <a:srgbClr val="CCEF75"/>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FFFFFF"/>
        </a:dk2>
        <a:lt2>
          <a:srgbClr val="715977"/>
        </a:lt2>
        <a:accent1>
          <a:srgbClr val="00529B"/>
        </a:accent1>
        <a:accent2>
          <a:srgbClr val="E2A63A"/>
        </a:accent2>
        <a:accent3>
          <a:srgbClr val="FFFFFF"/>
        </a:accent3>
        <a:accent4>
          <a:srgbClr val="000000"/>
        </a:accent4>
        <a:accent5>
          <a:srgbClr val="AAB3CB"/>
        </a:accent5>
        <a:accent6>
          <a:srgbClr val="CD9634"/>
        </a:accent6>
        <a:hlink>
          <a:srgbClr val="B52525"/>
        </a:hlink>
        <a:folHlink>
          <a:srgbClr val="CCEF75"/>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0000"/>
        </a:dk2>
        <a:lt2>
          <a:srgbClr val="715977"/>
        </a:lt2>
        <a:accent1>
          <a:srgbClr val="00529B"/>
        </a:accent1>
        <a:accent2>
          <a:srgbClr val="6E96D5"/>
        </a:accent2>
        <a:accent3>
          <a:srgbClr val="FFFFFF"/>
        </a:accent3>
        <a:accent4>
          <a:srgbClr val="000000"/>
        </a:accent4>
        <a:accent5>
          <a:srgbClr val="AAB3CB"/>
        </a:accent5>
        <a:accent6>
          <a:srgbClr val="6387C1"/>
        </a:accent6>
        <a:hlink>
          <a:srgbClr val="5B97AB"/>
        </a:hlink>
        <a:folHlink>
          <a:srgbClr val="85B0C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a:themeElements>
    <a:clrScheme name="Gartner_2013">
      <a:dk1>
        <a:srgbClr val="000000"/>
      </a:dk1>
      <a:lt1>
        <a:srgbClr val="FFFFFF"/>
      </a:lt1>
      <a:dk2>
        <a:srgbClr val="00529B"/>
      </a:dk2>
      <a:lt2>
        <a:srgbClr val="B9D0DC"/>
      </a:lt2>
      <a:accent1>
        <a:srgbClr val="00529B"/>
      </a:accent1>
      <a:accent2>
        <a:srgbClr val="6E96D5"/>
      </a:accent2>
      <a:accent3>
        <a:srgbClr val="5B97B1"/>
      </a:accent3>
      <a:accent4>
        <a:srgbClr val="85B0C6"/>
      </a:accent4>
      <a:accent5>
        <a:srgbClr val="B9D0DC"/>
      </a:accent5>
      <a:accent6>
        <a:srgbClr val="99CC00"/>
      </a:accent6>
      <a:hlink>
        <a:srgbClr val="5B97B1"/>
      </a:hlink>
      <a:folHlink>
        <a:srgbClr val="85B0C6"/>
      </a:folHlink>
    </a:clrScheme>
    <a:fontScheme name="blank">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tlCol="0" anchor="ctr"/>
      <a:lstStyle>
        <a:defPPr algn="ctr">
          <a:defRPr sz="1600" dirty="0" err="1" smtClean="0"/>
        </a:defPPr>
      </a:lstStyle>
      <a:style>
        <a:lnRef idx="1">
          <a:schemeClr val="accent1"/>
        </a:lnRef>
        <a:fillRef idx="0">
          <a:schemeClr val="accent1"/>
        </a:fillRef>
        <a:effectRef idx="0">
          <a:schemeClr val="accent1"/>
        </a:effectRef>
        <a:fontRef idx="minor">
          <a:schemeClr val="tx1"/>
        </a:fontRef>
      </a:style>
    </a:spDef>
    <a:lnDef>
      <a:spPr bwMode="gray">
        <a:noFill/>
        <a:ln w="12700">
          <a:solidFill>
            <a:schemeClr val="tx1"/>
          </a:solidFill>
          <a:round/>
          <a:headEnd type="none" w="lg" len="lg"/>
          <a:tailEnd type="none" w="lg" len="lg"/>
        </a:ln>
        <a:effectLst/>
      </a:spPr>
      <a:bodyPr/>
      <a:lstStyle/>
    </a:lnDef>
    <a:txDef>
      <a:spPr/>
      <a:bodyPr vert="horz" lIns="0" tIns="0" rIns="0" bIns="0" rtlCol="0">
        <a:noAutofit/>
      </a:bodyPr>
      <a:lstStyle>
        <a:defPPr>
          <a:defRPr dirty="0" err="1"/>
        </a:defPPr>
      </a:lstStyle>
    </a:txDef>
  </a:objectDefaults>
  <a:extraClrSchemeLst/>
</a:theme>
</file>

<file path=ppt/theme/theme4.xml><?xml version="1.0" encoding="utf-8"?>
<a:theme xmlns:a="http://schemas.openxmlformats.org/drawingml/2006/main" name="2013_blank_new">
  <a:themeElements>
    <a:clrScheme name="Gartner_2013">
      <a:dk1>
        <a:srgbClr val="000000"/>
      </a:dk1>
      <a:lt1>
        <a:srgbClr val="FFFFFF"/>
      </a:lt1>
      <a:dk2>
        <a:srgbClr val="00529B"/>
      </a:dk2>
      <a:lt2>
        <a:srgbClr val="B9D0DC"/>
      </a:lt2>
      <a:accent1>
        <a:srgbClr val="00529B"/>
      </a:accent1>
      <a:accent2>
        <a:srgbClr val="6E96D5"/>
      </a:accent2>
      <a:accent3>
        <a:srgbClr val="5B97B1"/>
      </a:accent3>
      <a:accent4>
        <a:srgbClr val="85B0C6"/>
      </a:accent4>
      <a:accent5>
        <a:srgbClr val="B9D0DC"/>
      </a:accent5>
      <a:accent6>
        <a:srgbClr val="99CC00"/>
      </a:accent6>
      <a:hlink>
        <a:srgbClr val="5B97B1"/>
      </a:hlink>
      <a:folHlink>
        <a:srgbClr val="85B0C6"/>
      </a:folHlink>
    </a:clrScheme>
    <a:fontScheme name="blank">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tlCol="0" anchor="ctr"/>
      <a:lstStyle>
        <a:defPPr algn="ctr">
          <a:defRPr sz="1600" dirty="0" err="1" smtClean="0"/>
        </a:defPPr>
      </a:lstStyle>
      <a:style>
        <a:lnRef idx="1">
          <a:schemeClr val="accent1"/>
        </a:lnRef>
        <a:fillRef idx="0">
          <a:schemeClr val="accent1"/>
        </a:fillRef>
        <a:effectRef idx="0">
          <a:schemeClr val="accent1"/>
        </a:effectRef>
        <a:fontRef idx="minor">
          <a:schemeClr val="tx1"/>
        </a:fontRef>
      </a:style>
    </a:spDef>
    <a:lnDef>
      <a:spPr bwMode="gray">
        <a:noFill/>
        <a:ln w="12700">
          <a:solidFill>
            <a:schemeClr val="tx1"/>
          </a:solidFill>
          <a:round/>
          <a:headEnd type="none" w="lg" len="lg"/>
          <a:tailEnd type="none" w="lg" len="lg"/>
        </a:ln>
        <a:effectLst/>
      </a:spPr>
      <a:bodyPr/>
      <a:lstStyle/>
    </a:lnDef>
    <a:txDef>
      <a:spPr/>
      <a:bodyPr vert="horz" lIns="0" tIns="0" rIns="0" bIns="0" rtlCol="0">
        <a:noAutofit/>
      </a:bodyPr>
      <a:lstStyle>
        <a:defPPr>
          <a:defRPr dirty="0" err="1"/>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1124</TotalTime>
  <Words>570</Words>
  <Application>Microsoft Office PowerPoint</Application>
  <PresentationFormat>On-screen Show (4:3)</PresentationFormat>
  <Paragraphs>136</Paragraphs>
  <Slides>15</Slides>
  <Notes>8</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15</vt:i4>
      </vt:variant>
    </vt:vector>
  </HeadingPairs>
  <TitlesOfParts>
    <vt:vector size="20" baseType="lpstr">
      <vt:lpstr>Concourse</vt:lpstr>
      <vt:lpstr>gcpresentation</vt:lpstr>
      <vt:lpstr>blank</vt:lpstr>
      <vt:lpstr>2013_blank_new</vt:lpstr>
      <vt:lpstr>think-cell Slide</vt:lpstr>
      <vt:lpstr>PowerPoint Presentation</vt:lpstr>
      <vt:lpstr>Agenda </vt:lpstr>
      <vt:lpstr>What &amp; Why? </vt:lpstr>
      <vt:lpstr>Agenda </vt:lpstr>
      <vt:lpstr>ITSM Spring Timeline (Originally)</vt:lpstr>
      <vt:lpstr>What is FISMA?</vt:lpstr>
      <vt:lpstr>ITSM Post FISMA Timeline</vt:lpstr>
      <vt:lpstr>Agenda </vt:lpstr>
      <vt:lpstr>What’s the Customer Experience?</vt:lpstr>
      <vt:lpstr>What’s the Technician Experience?</vt:lpstr>
      <vt:lpstr>Agenda </vt:lpstr>
      <vt:lpstr>What’s Next?</vt:lpstr>
      <vt:lpstr>What’s Next?</vt:lpstr>
      <vt:lpstr>What’s Next?</vt:lpstr>
      <vt:lpstr>PowerPoint Presentation</vt:lpstr>
    </vt:vector>
  </TitlesOfParts>
  <Company>University of Florida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Cason,Wendy J</dc:creator>
  <cp:lastModifiedBy>Singh-Kreitz,Ayola</cp:lastModifiedBy>
  <cp:revision>178</cp:revision>
  <dcterms:created xsi:type="dcterms:W3CDTF">2012-05-15T19:39:03Z</dcterms:created>
  <dcterms:modified xsi:type="dcterms:W3CDTF">2015-04-09T01:57:58Z</dcterms:modified>
</cp:coreProperties>
</file>