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D1A"/>
    <a:srgbClr val="ED481E"/>
    <a:srgbClr val="F77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1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9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7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1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5759" y="177838"/>
            <a:ext cx="7765973" cy="1325563"/>
          </a:xfrm>
        </p:spPr>
        <p:txBody>
          <a:bodyPr>
            <a:noAutofit/>
          </a:bodyPr>
          <a:lstStyle>
            <a:lvl1pPr>
              <a:defRPr sz="6600">
                <a:latin typeface="Futura New Bold" panose="020B090202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3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5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6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8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76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1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7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7F7ED-E491-4B47-AA3B-4AE91A4DAA8D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F9FBC-2B4E-472A-AA64-D63FD9FE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74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11859" y="1811354"/>
            <a:ext cx="3657283" cy="3796298"/>
            <a:chOff x="2508134" y="2192354"/>
            <a:chExt cx="3657283" cy="3796298"/>
          </a:xfrm>
        </p:grpSpPr>
        <p:pic>
          <p:nvPicPr>
            <p:cNvPr id="4" name="Picture 3" descr="http://www.riodcachaca.com/media/cocktails/fullresolution/martinis/passionpomegranatePNG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886" y="2192354"/>
              <a:ext cx="2093777" cy="301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08134" y="5034545"/>
              <a:ext cx="365728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ONLY 1 MULTIMEDIA</a:t>
              </a:r>
            </a:p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ELEMENT PER SLIDE</a:t>
              </a:r>
              <a:endParaRPr lang="en-US" sz="2800" dirty="0">
                <a:latin typeface="Futura New Bold" panose="020B0902020204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91065" y="1811354"/>
            <a:ext cx="3447226" cy="3796298"/>
            <a:chOff x="2613164" y="2192354"/>
            <a:chExt cx="3447226" cy="3796298"/>
          </a:xfrm>
        </p:grpSpPr>
        <p:pic>
          <p:nvPicPr>
            <p:cNvPr id="7" name="Picture 6" descr="http://www.riodcachaca.com/media/cocktails/fullresolution/martinis/passionpomegranatePNG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886" y="2192354"/>
              <a:ext cx="2093777" cy="301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613164" y="5034545"/>
              <a:ext cx="344722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ANIMATED IMAGES</a:t>
              </a:r>
            </a:p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DON’T ANIMATE</a:t>
              </a:r>
              <a:endParaRPr lang="en-US" sz="2800" dirty="0">
                <a:latin typeface="Futura New Bold" panose="020B09020202040202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560214" y="1811354"/>
            <a:ext cx="3296095" cy="3796298"/>
            <a:chOff x="2688729" y="2192354"/>
            <a:chExt cx="3296095" cy="3796298"/>
          </a:xfrm>
        </p:grpSpPr>
        <p:pic>
          <p:nvPicPr>
            <p:cNvPr id="10" name="Picture 9" descr="http://www.riodcachaca.com/media/cocktails/fullresolution/martinis/passionpomegranatePNG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886" y="2192354"/>
              <a:ext cx="2093777" cy="301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688729" y="5034545"/>
              <a:ext cx="329609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DON’T END ON</a:t>
              </a:r>
            </a:p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A QUIZ QUESTION</a:t>
              </a:r>
              <a:endParaRPr lang="en-US" sz="2800" dirty="0">
                <a:latin typeface="Futura New Bold" panose="020B090202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5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LTI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2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5755" b="3976"/>
          <a:stretch/>
        </p:blipFill>
        <p:spPr>
          <a:xfrm>
            <a:off x="0" y="-13648"/>
            <a:ext cx="12192000" cy="687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8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708474"/>
            <a:ext cx="7962900" cy="2149526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Futura New Bold" panose="020B0902020204020203" pitchFamily="34" charset="0"/>
              </a:rPr>
              <a:t>Today’s Mixologist</a:t>
            </a:r>
          </a:p>
          <a:p>
            <a:pPr algn="ctr"/>
            <a:r>
              <a:rPr lang="en-US" sz="6600" dirty="0" smtClean="0">
                <a:solidFill>
                  <a:srgbClr val="F54D1A"/>
                </a:solidFill>
                <a:latin typeface="Futura New Bold" panose="020B0902020204020203" pitchFamily="34" charset="0"/>
              </a:rPr>
              <a:t>JAMES KOCHER</a:t>
            </a:r>
            <a:endParaRPr lang="en-US" sz="6600" dirty="0">
              <a:solidFill>
                <a:srgbClr val="F54D1A"/>
              </a:solidFill>
              <a:latin typeface="Futura New Bold" panose="020B090202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OFFICE MIX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605927" y="1608463"/>
            <a:ext cx="76558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2 parts Microsoft PowerPoint</a:t>
            </a:r>
          </a:p>
          <a:p>
            <a:r>
              <a:rPr lang="en-US" sz="4400" dirty="0" smtClean="0"/>
              <a:t>1 part Office 365</a:t>
            </a:r>
          </a:p>
          <a:p>
            <a:r>
              <a:rPr lang="en-US" sz="4400" dirty="0" smtClean="0"/>
              <a:t>Splash of SCORM</a:t>
            </a:r>
          </a:p>
          <a:p>
            <a:r>
              <a:rPr lang="en-US" sz="4400" dirty="0" smtClean="0"/>
              <a:t>Stir (Do NOT shake)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380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05636" y="2192354"/>
            <a:ext cx="2728632" cy="3796298"/>
            <a:chOff x="2972458" y="2192354"/>
            <a:chExt cx="2728632" cy="3796298"/>
          </a:xfrm>
        </p:grpSpPr>
        <p:pic>
          <p:nvPicPr>
            <p:cNvPr id="5" name="Picture 4" descr="http://www.riodcachaca.com/media/cocktails/fullresolution/martinis/passionpomegranatePNG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886" y="2192354"/>
              <a:ext cx="2093777" cy="301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972458" y="5034545"/>
              <a:ext cx="272863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BACK END</a:t>
              </a:r>
            </a:p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MANAGEMENT</a:t>
              </a:r>
              <a:endParaRPr lang="en-US" sz="2800" dirty="0">
                <a:latin typeface="Futura New Bold" panose="020B0902020204020203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4416" y="2192354"/>
            <a:ext cx="2093777" cy="3371001"/>
            <a:chOff x="70217" y="2192354"/>
            <a:chExt cx="2093777" cy="3371001"/>
          </a:xfrm>
        </p:grpSpPr>
        <p:pic>
          <p:nvPicPr>
            <p:cNvPr id="2052" name="Picture 4" descr="http://www.riodcachaca.com/media/cocktails/fullresolution/martinis/passionpomegranatePNG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7" y="2192354"/>
              <a:ext cx="2093777" cy="301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32540" y="5040135"/>
              <a:ext cx="1889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Futura New Bold" panose="020B0902020204020203" pitchFamily="34" charset="0"/>
                </a:rPr>
                <a:t>CREATING</a:t>
              </a:r>
              <a:endParaRPr lang="en-US" sz="2800" dirty="0">
                <a:latin typeface="Futura New Bold" panose="020B0902020204020203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01711" y="2192354"/>
            <a:ext cx="2378472" cy="3371001"/>
            <a:chOff x="6509553" y="2192354"/>
            <a:chExt cx="2378472" cy="3371001"/>
          </a:xfrm>
        </p:grpSpPr>
        <p:pic>
          <p:nvPicPr>
            <p:cNvPr id="6" name="Picture 5" descr="http://www.riodcachaca.com/media/cocktails/fullresolution/martinis/passionpomegranatePNG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901" y="2192354"/>
              <a:ext cx="2093777" cy="301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509553" y="5040135"/>
              <a:ext cx="23784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Futura New Bold" panose="020B0902020204020203" pitchFamily="34" charset="0"/>
                </a:rPr>
                <a:t>LIMITATIONS</a:t>
              </a:r>
              <a:endParaRPr lang="en-US" sz="2800" dirty="0">
                <a:latin typeface="Futura New Bold" panose="020B090202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47625" y="2192354"/>
            <a:ext cx="2624886" cy="3796297"/>
            <a:chOff x="9567114" y="2192354"/>
            <a:chExt cx="2624886" cy="3796297"/>
          </a:xfrm>
        </p:grpSpPr>
        <p:pic>
          <p:nvPicPr>
            <p:cNvPr id="7" name="Picture 6" descr="http://www.riodcachaca.com/media/cocktails/fullresolution/martinis/passionpomegranatePNG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2669" y="2192354"/>
              <a:ext cx="2093777" cy="3013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9567114" y="5034544"/>
              <a:ext cx="262488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LTI (CANVAS)</a:t>
              </a:r>
            </a:p>
            <a:p>
              <a:pPr algn="ctr"/>
              <a:r>
                <a:rPr lang="en-US" sz="2800" dirty="0" smtClean="0">
                  <a:latin typeface="Futura New Bold" panose="020B0902020204020203" pitchFamily="34" charset="0"/>
                </a:rPr>
                <a:t> INTEGRATION</a:t>
              </a:r>
              <a:endParaRPr lang="en-US" sz="2800" dirty="0">
                <a:latin typeface="Futura New Bold" panose="020B090202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83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5927" y="1608463"/>
            <a:ext cx="64779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mix.office.com</a:t>
            </a:r>
          </a:p>
          <a:p>
            <a:r>
              <a:rPr lang="en-US" sz="4400" dirty="0" smtClean="0"/>
              <a:t>mixforteachers.com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400" dirty="0" smtClean="0"/>
              <a:t>teachers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400" dirty="0" smtClean="0"/>
              <a:t>students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400" dirty="0" err="1" smtClean="0"/>
              <a:t>adminstrators</a:t>
            </a:r>
            <a:endParaRPr lang="en-US" sz="4400" dirty="0" smtClean="0"/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sz="4400" dirty="0" smtClean="0"/>
              <a:t>how-to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719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" r="35997" b="38972"/>
          <a:stretch/>
        </p:blipFill>
        <p:spPr>
          <a:xfrm>
            <a:off x="0" y="-1"/>
            <a:ext cx="12192000" cy="68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" r="35997" b="38972"/>
          <a:stretch/>
        </p:blipFill>
        <p:spPr>
          <a:xfrm>
            <a:off x="0" y="-1"/>
            <a:ext cx="12192000" cy="68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59" y="177838"/>
            <a:ext cx="11696241" cy="1325563"/>
          </a:xfrm>
        </p:spPr>
        <p:txBody>
          <a:bodyPr/>
          <a:lstStyle/>
          <a:p>
            <a:r>
              <a:rPr lang="en-US" dirty="0" smtClean="0"/>
              <a:t>BACK END MANAGEMENT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5759" y="2053709"/>
            <a:ext cx="57111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/>
              <a:t>mix.office.com</a:t>
            </a:r>
          </a:p>
        </p:txBody>
      </p:sp>
    </p:spTree>
    <p:extLst>
      <p:ext uri="{BB962C8B-B14F-4D97-AF65-F5344CB8AC3E}">
        <p14:creationId xmlns:p14="http://schemas.microsoft.com/office/powerpoint/2010/main" val="348592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67</Words>
  <Application>Microsoft Office PowerPoint</Application>
  <PresentationFormat>Widescreen</PresentationFormat>
  <Paragraphs>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Futura New Bold</vt:lpstr>
      <vt:lpstr>Wingdings</vt:lpstr>
      <vt:lpstr>Office Theme</vt:lpstr>
      <vt:lpstr>PowerPoint Presentation</vt:lpstr>
      <vt:lpstr>PowerPoint Presentation</vt:lpstr>
      <vt:lpstr>OFFICE MIX</vt:lpstr>
      <vt:lpstr>AGENDA</vt:lpstr>
      <vt:lpstr>CREATING</vt:lpstr>
      <vt:lpstr>PowerPoint Presentation</vt:lpstr>
      <vt:lpstr>PowerPoint Presentation</vt:lpstr>
      <vt:lpstr>PowerPoint Presentation</vt:lpstr>
      <vt:lpstr>BACK END MANAGEMENT</vt:lpstr>
      <vt:lpstr>LIMITATIONS</vt:lpstr>
      <vt:lpstr>LTI INTEGRATION</vt:lpstr>
      <vt:lpstr>QUESTIONS?</vt:lpstr>
    </vt:vector>
  </TitlesOfParts>
  <Company>UF College of Nursing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MIX</dc:title>
  <dc:creator>Kocher,James S</dc:creator>
  <cp:lastModifiedBy>Williams,Wendy Rene</cp:lastModifiedBy>
  <cp:revision>12</cp:revision>
  <dcterms:created xsi:type="dcterms:W3CDTF">2016-06-16T13:21:48Z</dcterms:created>
  <dcterms:modified xsi:type="dcterms:W3CDTF">2016-06-17T15:47:33Z</dcterms:modified>
</cp:coreProperties>
</file>