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5"/>
    <p:sldMasterId id="2147483754" r:id="rId6"/>
  </p:sldMasterIdLst>
  <p:notesMasterIdLst>
    <p:notesMasterId r:id="rId16"/>
  </p:notesMasterIdLst>
  <p:handoutMasterIdLst>
    <p:handoutMasterId r:id="rId17"/>
  </p:handoutMasterIdLst>
  <p:sldIdLst>
    <p:sldId id="585" r:id="rId7"/>
    <p:sldId id="586" r:id="rId8"/>
    <p:sldId id="596" r:id="rId9"/>
    <p:sldId id="597" r:id="rId10"/>
    <p:sldId id="591" r:id="rId11"/>
    <p:sldId id="593" r:id="rId12"/>
    <p:sldId id="592" r:id="rId13"/>
    <p:sldId id="594" r:id="rId14"/>
    <p:sldId id="595" r:id="rId15"/>
  </p:sldIdLst>
  <p:sldSz cx="12192000" cy="6858000"/>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siness 1" id="{65A9B29A-F89A-4A95-9BAC-1547673B6D5F}">
          <p14:sldIdLst>
            <p14:sldId id="585"/>
            <p14:sldId id="586"/>
            <p14:sldId id="596"/>
            <p14:sldId id="597"/>
            <p14:sldId id="591"/>
            <p14:sldId id="593"/>
            <p14:sldId id="592"/>
            <p14:sldId id="594"/>
            <p14:sldId id="595"/>
          </p14:sldIdLst>
        </p14:section>
      </p14:sectionLst>
    </p:ext>
    <p:ext uri="{EFAFB233-063F-42B5-8137-9DF3F51BA10A}">
      <p15:sldGuideLst xmlns:p15="http://schemas.microsoft.com/office/powerpoint/2012/main">
        <p15:guide id="1" orient="horz" pos="2251" userDrawn="1">
          <p15:clr>
            <a:srgbClr val="A4A3A4"/>
          </p15:clr>
        </p15:guide>
        <p15:guide id="3" orient="horz" pos="3158" userDrawn="1">
          <p15:clr>
            <a:srgbClr val="A4A3A4"/>
          </p15:clr>
        </p15:guide>
        <p15:guide id="5" orient="horz" pos="981" userDrawn="1">
          <p15:clr>
            <a:srgbClr val="A4A3A4"/>
          </p15:clr>
        </p15:guide>
        <p15:guide id="6" pos="3840" userDrawn="1">
          <p15:clr>
            <a:srgbClr val="A4A3A4"/>
          </p15:clr>
        </p15:guide>
        <p15:guide id="7" pos="575" userDrawn="1">
          <p15:clr>
            <a:srgbClr val="A4A3A4"/>
          </p15:clr>
        </p15:guide>
        <p15:guide id="8" pos="7105" userDrawn="1">
          <p15:clr>
            <a:srgbClr val="A4A3A4"/>
          </p15:clr>
        </p15:guide>
        <p15:guide id="9" pos="7408" userDrawn="1">
          <p15:clr>
            <a:srgbClr val="A4A3A4"/>
          </p15:clr>
        </p15:guide>
        <p15:guide id="10" pos="332" userDrawn="1">
          <p15:clr>
            <a:srgbClr val="A4A3A4"/>
          </p15:clr>
        </p15:guide>
        <p15:guide id="11" pos="1965" userDrawn="1">
          <p15:clr>
            <a:srgbClr val="A4A3A4"/>
          </p15:clr>
        </p15:guide>
        <p15:guide id="12" pos="5715" userDrawn="1">
          <p15:clr>
            <a:srgbClr val="A4A3A4"/>
          </p15:clr>
        </p15:guide>
        <p15:guide id="13" pos="4384" userDrawn="1">
          <p15:clr>
            <a:srgbClr val="A4A3A4"/>
          </p15:clr>
        </p15:guide>
        <p15:guide id="14" orient="horz" pos="3294" userDrawn="1">
          <p15:clr>
            <a:srgbClr val="A4A3A4"/>
          </p15:clr>
        </p15:guide>
        <p15:guide id="15" orient="horz" pos="216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B"/>
    <a:srgbClr val="D16B17"/>
    <a:srgbClr val="466EA5"/>
    <a:srgbClr val="E9E9E9"/>
    <a:srgbClr val="2A9A72"/>
    <a:srgbClr val="1E2631"/>
    <a:srgbClr val="7F7F7F"/>
    <a:srgbClr val="222A35"/>
    <a:srgbClr val="2F3A46"/>
    <a:srgbClr val="DBDB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02A1C6-F767-41B9-B68E-D4E9AC47BD45}" v="3" dt="2020-09-01T15:08:39.15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53" autoAdjust="0"/>
    <p:restoredTop sz="93386" autoAdjust="0"/>
  </p:normalViewPr>
  <p:slideViewPr>
    <p:cSldViewPr>
      <p:cViewPr varScale="1">
        <p:scale>
          <a:sx n="104" d="100"/>
          <a:sy n="104" d="100"/>
        </p:scale>
        <p:origin x="138" y="156"/>
      </p:cViewPr>
      <p:guideLst>
        <p:guide orient="horz" pos="2251"/>
        <p:guide orient="horz" pos="3158"/>
        <p:guide orient="horz" pos="981"/>
        <p:guide pos="3840"/>
        <p:guide pos="575"/>
        <p:guide pos="7105"/>
        <p:guide pos="7408"/>
        <p:guide pos="332"/>
        <p:guide pos="1965"/>
        <p:guide pos="5715"/>
        <p:guide pos="4384"/>
        <p:guide orient="horz" pos="3294"/>
        <p:guide orient="horz" pos="2160"/>
      </p:guideLst>
    </p:cSldViewPr>
  </p:slideViewPr>
  <p:notesTextViewPr>
    <p:cViewPr>
      <p:scale>
        <a:sx n="1" d="1"/>
        <a:sy n="1" d="1"/>
      </p:scale>
      <p:origin x="0" y="0"/>
    </p:cViewPr>
  </p:notesTextViewPr>
  <p:notesViewPr>
    <p:cSldViewPr>
      <p:cViewPr varScale="1">
        <p:scale>
          <a:sx n="85" d="100"/>
          <a:sy n="85" d="100"/>
        </p:scale>
        <p:origin x="888" y="102"/>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feffer, Emily Patricia" userId="f8ad26f6-8d97-41c5-917d-b3263f31ffa2" providerId="ADAL" clId="{FFEA07A6-49C4-4AE8-B577-286FB3B4190C}"/>
    <pc:docChg chg="undo custSel addSld delSld modSld sldOrd modMainMaster modSection">
      <pc:chgData name="Pfeffer, Emily Patricia" userId="f8ad26f6-8d97-41c5-917d-b3263f31ffa2" providerId="ADAL" clId="{FFEA07A6-49C4-4AE8-B577-286FB3B4190C}" dt="2020-08-19T13:53:03.887" v="2855" actId="14100"/>
      <pc:docMkLst>
        <pc:docMk/>
      </pc:docMkLst>
      <pc:sldChg chg="modSp mod setBg">
        <pc:chgData name="Pfeffer, Emily Patricia" userId="f8ad26f6-8d97-41c5-917d-b3263f31ffa2" providerId="ADAL" clId="{FFEA07A6-49C4-4AE8-B577-286FB3B4190C}" dt="2020-08-19T12:42:02.828" v="110" actId="20577"/>
        <pc:sldMkLst>
          <pc:docMk/>
          <pc:sldMk cId="578944974" sldId="585"/>
        </pc:sldMkLst>
        <pc:spChg chg="mod">
          <ac:chgData name="Pfeffer, Emily Patricia" userId="f8ad26f6-8d97-41c5-917d-b3263f31ffa2" providerId="ADAL" clId="{FFEA07A6-49C4-4AE8-B577-286FB3B4190C}" dt="2020-08-19T12:41:49.643" v="87" actId="20577"/>
          <ac:spMkLst>
            <pc:docMk/>
            <pc:sldMk cId="578944974" sldId="585"/>
            <ac:spMk id="2" creationId="{00000000-0000-0000-0000-000000000000}"/>
          </ac:spMkLst>
        </pc:spChg>
        <pc:spChg chg="mod">
          <ac:chgData name="Pfeffer, Emily Patricia" userId="f8ad26f6-8d97-41c5-917d-b3263f31ffa2" providerId="ADAL" clId="{FFEA07A6-49C4-4AE8-B577-286FB3B4190C}" dt="2020-08-19T12:42:02.828" v="110" actId="20577"/>
          <ac:spMkLst>
            <pc:docMk/>
            <pc:sldMk cId="578944974" sldId="585"/>
            <ac:spMk id="3" creationId="{00000000-0000-0000-0000-000000000000}"/>
          </ac:spMkLst>
        </pc:spChg>
      </pc:sldChg>
      <pc:sldChg chg="modSp mod">
        <pc:chgData name="Pfeffer, Emily Patricia" userId="f8ad26f6-8d97-41c5-917d-b3263f31ffa2" providerId="ADAL" clId="{FFEA07A6-49C4-4AE8-B577-286FB3B4190C}" dt="2020-08-19T13:53:03.887" v="2855" actId="14100"/>
        <pc:sldMkLst>
          <pc:docMk/>
          <pc:sldMk cId="2256502467" sldId="586"/>
        </pc:sldMkLst>
        <pc:spChg chg="mod">
          <ac:chgData name="Pfeffer, Emily Patricia" userId="f8ad26f6-8d97-41c5-917d-b3263f31ffa2" providerId="ADAL" clId="{FFEA07A6-49C4-4AE8-B577-286FB3B4190C}" dt="2020-08-19T12:42:22.795" v="116" actId="20577"/>
          <ac:spMkLst>
            <pc:docMk/>
            <pc:sldMk cId="2256502467" sldId="586"/>
            <ac:spMk id="4" creationId="{00000000-0000-0000-0000-000000000000}"/>
          </ac:spMkLst>
        </pc:spChg>
        <pc:spChg chg="mod">
          <ac:chgData name="Pfeffer, Emily Patricia" userId="f8ad26f6-8d97-41c5-917d-b3263f31ffa2" providerId="ADAL" clId="{FFEA07A6-49C4-4AE8-B577-286FB3B4190C}" dt="2020-08-19T13:53:03.887" v="2855" actId="14100"/>
          <ac:spMkLst>
            <pc:docMk/>
            <pc:sldMk cId="2256502467" sldId="586"/>
            <ac:spMk id="5" creationId="{00000000-0000-0000-0000-000000000000}"/>
          </ac:spMkLst>
        </pc:spChg>
      </pc:sldChg>
      <pc:sldChg chg="addSp delSp modSp mod">
        <pc:chgData name="Pfeffer, Emily Patricia" userId="f8ad26f6-8d97-41c5-917d-b3263f31ffa2" providerId="ADAL" clId="{FFEA07A6-49C4-4AE8-B577-286FB3B4190C}" dt="2020-08-19T13:43:16.102" v="2315" actId="478"/>
        <pc:sldMkLst>
          <pc:docMk/>
          <pc:sldMk cId="3839598499" sldId="588"/>
        </pc:sldMkLst>
        <pc:spChg chg="mod">
          <ac:chgData name="Pfeffer, Emily Patricia" userId="f8ad26f6-8d97-41c5-917d-b3263f31ffa2" providerId="ADAL" clId="{FFEA07A6-49C4-4AE8-B577-286FB3B4190C}" dt="2020-08-19T12:43:21.636" v="300" actId="20577"/>
          <ac:spMkLst>
            <pc:docMk/>
            <pc:sldMk cId="3839598499" sldId="588"/>
            <ac:spMk id="2" creationId="{00000000-0000-0000-0000-000000000000}"/>
          </ac:spMkLst>
        </pc:spChg>
        <pc:spChg chg="mod">
          <ac:chgData name="Pfeffer, Emily Patricia" userId="f8ad26f6-8d97-41c5-917d-b3263f31ffa2" providerId="ADAL" clId="{FFEA07A6-49C4-4AE8-B577-286FB3B4190C}" dt="2020-08-19T12:43:52.801" v="351" actId="20577"/>
          <ac:spMkLst>
            <pc:docMk/>
            <pc:sldMk cId="3839598499" sldId="588"/>
            <ac:spMk id="3" creationId="{00000000-0000-0000-0000-000000000000}"/>
          </ac:spMkLst>
        </pc:spChg>
        <pc:spChg chg="add del">
          <ac:chgData name="Pfeffer, Emily Patricia" userId="f8ad26f6-8d97-41c5-917d-b3263f31ffa2" providerId="ADAL" clId="{FFEA07A6-49C4-4AE8-B577-286FB3B4190C}" dt="2020-08-19T13:43:16.102" v="2315" actId="478"/>
          <ac:spMkLst>
            <pc:docMk/>
            <pc:sldMk cId="3839598499" sldId="588"/>
            <ac:spMk id="4" creationId="{096A6BD8-C038-45B8-8EFC-EDE8CCAE2E31}"/>
          </ac:spMkLst>
        </pc:spChg>
      </pc:sldChg>
      <pc:sldChg chg="modSp del mod">
        <pc:chgData name="Pfeffer, Emily Patricia" userId="f8ad26f6-8d97-41c5-917d-b3263f31ffa2" providerId="ADAL" clId="{FFEA07A6-49C4-4AE8-B577-286FB3B4190C}" dt="2020-08-19T13:44:23.227" v="2341" actId="2696"/>
        <pc:sldMkLst>
          <pc:docMk/>
          <pc:sldMk cId="2120942427" sldId="589"/>
        </pc:sldMkLst>
        <pc:spChg chg="mod">
          <ac:chgData name="Pfeffer, Emily Patricia" userId="f8ad26f6-8d97-41c5-917d-b3263f31ffa2" providerId="ADAL" clId="{FFEA07A6-49C4-4AE8-B577-286FB3B4190C}" dt="2020-08-19T12:47:46.157" v="395" actId="20577"/>
          <ac:spMkLst>
            <pc:docMk/>
            <pc:sldMk cId="2120942427" sldId="589"/>
            <ac:spMk id="2" creationId="{00000000-0000-0000-0000-000000000000}"/>
          </ac:spMkLst>
        </pc:spChg>
      </pc:sldChg>
      <pc:sldChg chg="del">
        <pc:chgData name="Pfeffer, Emily Patricia" userId="f8ad26f6-8d97-41c5-917d-b3263f31ffa2" providerId="ADAL" clId="{FFEA07A6-49C4-4AE8-B577-286FB3B4190C}" dt="2020-08-19T13:44:21.242" v="2340" actId="2696"/>
        <pc:sldMkLst>
          <pc:docMk/>
          <pc:sldMk cId="598314036" sldId="590"/>
        </pc:sldMkLst>
      </pc:sldChg>
      <pc:sldChg chg="addSp delSp modSp add mod">
        <pc:chgData name="Pfeffer, Emily Patricia" userId="f8ad26f6-8d97-41c5-917d-b3263f31ffa2" providerId="ADAL" clId="{FFEA07A6-49C4-4AE8-B577-286FB3B4190C}" dt="2020-08-19T12:51:58.991" v="431" actId="478"/>
        <pc:sldMkLst>
          <pc:docMk/>
          <pc:sldMk cId="1186894393" sldId="591"/>
        </pc:sldMkLst>
        <pc:spChg chg="mod">
          <ac:chgData name="Pfeffer, Emily Patricia" userId="f8ad26f6-8d97-41c5-917d-b3263f31ffa2" providerId="ADAL" clId="{FFEA07A6-49C4-4AE8-B577-286FB3B4190C}" dt="2020-08-19T12:47:54.914" v="406" actId="20577"/>
          <ac:spMkLst>
            <pc:docMk/>
            <pc:sldMk cId="1186894393" sldId="591"/>
            <ac:spMk id="2" creationId="{00000000-0000-0000-0000-000000000000}"/>
          </ac:spMkLst>
        </pc:spChg>
        <pc:spChg chg="del mod">
          <ac:chgData name="Pfeffer, Emily Patricia" userId="f8ad26f6-8d97-41c5-917d-b3263f31ffa2" providerId="ADAL" clId="{FFEA07A6-49C4-4AE8-B577-286FB3B4190C}" dt="2020-08-19T12:48:07.200" v="409" actId="3680"/>
          <ac:spMkLst>
            <pc:docMk/>
            <pc:sldMk cId="1186894393" sldId="591"/>
            <ac:spMk id="3" creationId="{00000000-0000-0000-0000-000000000000}"/>
          </ac:spMkLst>
        </pc:spChg>
        <pc:spChg chg="add mod">
          <ac:chgData name="Pfeffer, Emily Patricia" userId="f8ad26f6-8d97-41c5-917d-b3263f31ffa2" providerId="ADAL" clId="{FFEA07A6-49C4-4AE8-B577-286FB3B4190C}" dt="2020-08-19T12:51:58.991" v="431" actId="478"/>
          <ac:spMkLst>
            <pc:docMk/>
            <pc:sldMk cId="1186894393" sldId="591"/>
            <ac:spMk id="7" creationId="{94F87980-2D93-483D-9EED-8F13F993B33E}"/>
          </ac:spMkLst>
        </pc:spChg>
        <pc:graphicFrameChg chg="add del mod ord modGraphic">
          <ac:chgData name="Pfeffer, Emily Patricia" userId="f8ad26f6-8d97-41c5-917d-b3263f31ffa2" providerId="ADAL" clId="{FFEA07A6-49C4-4AE8-B577-286FB3B4190C}" dt="2020-08-19T12:51:58.991" v="431" actId="478"/>
          <ac:graphicFrameMkLst>
            <pc:docMk/>
            <pc:sldMk cId="1186894393" sldId="591"/>
            <ac:graphicFrameMk id="4" creationId="{C4B89F46-D47F-4292-8BB4-EFDE9C716A3E}"/>
          </ac:graphicFrameMkLst>
        </pc:graphicFrameChg>
      </pc:sldChg>
      <pc:sldChg chg="modSp add del mod">
        <pc:chgData name="Pfeffer, Emily Patricia" userId="f8ad26f6-8d97-41c5-917d-b3263f31ffa2" providerId="ADAL" clId="{FFEA07A6-49C4-4AE8-B577-286FB3B4190C}" dt="2020-08-19T12:44:52.107" v="364" actId="2696"/>
        <pc:sldMkLst>
          <pc:docMk/>
          <pc:sldMk cId="4094743868" sldId="591"/>
        </pc:sldMkLst>
        <pc:spChg chg="mod">
          <ac:chgData name="Pfeffer, Emily Patricia" userId="f8ad26f6-8d97-41c5-917d-b3263f31ffa2" providerId="ADAL" clId="{FFEA07A6-49C4-4AE8-B577-286FB3B4190C}" dt="2020-08-19T12:44:30.223" v="362" actId="20577"/>
          <ac:spMkLst>
            <pc:docMk/>
            <pc:sldMk cId="4094743868" sldId="591"/>
            <ac:spMk id="2" creationId="{00000000-0000-0000-0000-000000000000}"/>
          </ac:spMkLst>
        </pc:spChg>
        <pc:spChg chg="mod">
          <ac:chgData name="Pfeffer, Emily Patricia" userId="f8ad26f6-8d97-41c5-917d-b3263f31ffa2" providerId="ADAL" clId="{FFEA07A6-49C4-4AE8-B577-286FB3B4190C}" dt="2020-08-19T12:44:32.479" v="363" actId="12"/>
          <ac:spMkLst>
            <pc:docMk/>
            <pc:sldMk cId="4094743868" sldId="591"/>
            <ac:spMk id="3" creationId="{00000000-0000-0000-0000-000000000000}"/>
          </ac:spMkLst>
        </pc:spChg>
      </pc:sldChg>
      <pc:sldChg chg="modSp add mod ord">
        <pc:chgData name="Pfeffer, Emily Patricia" userId="f8ad26f6-8d97-41c5-917d-b3263f31ffa2" providerId="ADAL" clId="{FFEA07A6-49C4-4AE8-B577-286FB3B4190C}" dt="2020-08-19T13:43:34.183" v="2317"/>
        <pc:sldMkLst>
          <pc:docMk/>
          <pc:sldMk cId="447253855" sldId="592"/>
        </pc:sldMkLst>
        <pc:spChg chg="mod">
          <ac:chgData name="Pfeffer, Emily Patricia" userId="f8ad26f6-8d97-41c5-917d-b3263f31ffa2" providerId="ADAL" clId="{FFEA07A6-49C4-4AE8-B577-286FB3B4190C}" dt="2020-08-19T12:52:34.470" v="441" actId="20577"/>
          <ac:spMkLst>
            <pc:docMk/>
            <pc:sldMk cId="447253855" sldId="592"/>
            <ac:spMk id="2" creationId="{00000000-0000-0000-0000-000000000000}"/>
          </ac:spMkLst>
        </pc:spChg>
      </pc:sldChg>
      <pc:sldChg chg="addSp modSp add mod">
        <pc:chgData name="Pfeffer, Emily Patricia" userId="f8ad26f6-8d97-41c5-917d-b3263f31ffa2" providerId="ADAL" clId="{FFEA07A6-49C4-4AE8-B577-286FB3B4190C}" dt="2020-08-19T13:51:28.110" v="2851" actId="20577"/>
        <pc:sldMkLst>
          <pc:docMk/>
          <pc:sldMk cId="1144353948" sldId="593"/>
        </pc:sldMkLst>
        <pc:spChg chg="mod">
          <ac:chgData name="Pfeffer, Emily Patricia" userId="f8ad26f6-8d97-41c5-917d-b3263f31ffa2" providerId="ADAL" clId="{FFEA07A6-49C4-4AE8-B577-286FB3B4190C}" dt="2020-08-19T12:52:51.611" v="447" actId="20577"/>
          <ac:spMkLst>
            <pc:docMk/>
            <pc:sldMk cId="1144353948" sldId="593"/>
            <ac:spMk id="2" creationId="{00000000-0000-0000-0000-000000000000}"/>
          </ac:spMkLst>
        </pc:spChg>
        <pc:spChg chg="add mod">
          <ac:chgData name="Pfeffer, Emily Patricia" userId="f8ad26f6-8d97-41c5-917d-b3263f31ffa2" providerId="ADAL" clId="{FFEA07A6-49C4-4AE8-B577-286FB3B4190C}" dt="2020-08-19T13:51:28.110" v="2851" actId="20577"/>
          <ac:spMkLst>
            <pc:docMk/>
            <pc:sldMk cId="1144353948" sldId="593"/>
            <ac:spMk id="5" creationId="{BD74C445-FF3D-4D6D-B8AD-55FC7B034DB8}"/>
          </ac:spMkLst>
        </pc:spChg>
        <pc:spChg chg="mod">
          <ac:chgData name="Pfeffer, Emily Patricia" userId="f8ad26f6-8d97-41c5-917d-b3263f31ffa2" providerId="ADAL" clId="{FFEA07A6-49C4-4AE8-B577-286FB3B4190C}" dt="2020-08-19T13:39:40.206" v="2129" actId="14100"/>
          <ac:spMkLst>
            <pc:docMk/>
            <pc:sldMk cId="1144353948" sldId="593"/>
            <ac:spMk id="7" creationId="{94F87980-2D93-483D-9EED-8F13F993B33E}"/>
          </ac:spMkLst>
        </pc:spChg>
        <pc:graphicFrameChg chg="add mod modGraphic">
          <ac:chgData name="Pfeffer, Emily Patricia" userId="f8ad26f6-8d97-41c5-917d-b3263f31ffa2" providerId="ADAL" clId="{FFEA07A6-49C4-4AE8-B577-286FB3B4190C}" dt="2020-08-19T13:42:30.736" v="2313" actId="6549"/>
          <ac:graphicFrameMkLst>
            <pc:docMk/>
            <pc:sldMk cId="1144353948" sldId="593"/>
            <ac:graphicFrameMk id="3" creationId="{314B62D2-E39F-4748-B84C-7426449B52ED}"/>
          </ac:graphicFrameMkLst>
        </pc:graphicFrameChg>
      </pc:sldChg>
      <pc:sldChg chg="modSp add mod">
        <pc:chgData name="Pfeffer, Emily Patricia" userId="f8ad26f6-8d97-41c5-917d-b3263f31ffa2" providerId="ADAL" clId="{FFEA07A6-49C4-4AE8-B577-286FB3B4190C}" dt="2020-08-19T13:44:09.622" v="2339" actId="20577"/>
        <pc:sldMkLst>
          <pc:docMk/>
          <pc:sldMk cId="117104166" sldId="594"/>
        </pc:sldMkLst>
        <pc:spChg chg="mod">
          <ac:chgData name="Pfeffer, Emily Patricia" userId="f8ad26f6-8d97-41c5-917d-b3263f31ffa2" providerId="ADAL" clId="{FFEA07A6-49C4-4AE8-B577-286FB3B4190C}" dt="2020-08-19T13:44:09.622" v="2339" actId="20577"/>
          <ac:spMkLst>
            <pc:docMk/>
            <pc:sldMk cId="117104166" sldId="594"/>
            <ac:spMk id="2" creationId="{00000000-0000-0000-0000-000000000000}"/>
          </ac:spMkLst>
        </pc:spChg>
      </pc:sldChg>
      <pc:sldChg chg="addSp modSp add mod">
        <pc:chgData name="Pfeffer, Emily Patricia" userId="f8ad26f6-8d97-41c5-917d-b3263f31ffa2" providerId="ADAL" clId="{FFEA07A6-49C4-4AE8-B577-286FB3B4190C}" dt="2020-08-19T13:51:13.670" v="2835" actId="6549"/>
        <pc:sldMkLst>
          <pc:docMk/>
          <pc:sldMk cId="4051932605" sldId="595"/>
        </pc:sldMkLst>
        <pc:spChg chg="mod">
          <ac:chgData name="Pfeffer, Emily Patricia" userId="f8ad26f6-8d97-41c5-917d-b3263f31ffa2" providerId="ADAL" clId="{FFEA07A6-49C4-4AE8-B577-286FB3B4190C}" dt="2020-08-19T13:44:30.160" v="2350" actId="20577"/>
          <ac:spMkLst>
            <pc:docMk/>
            <pc:sldMk cId="4051932605" sldId="595"/>
            <ac:spMk id="2" creationId="{00000000-0000-0000-0000-000000000000}"/>
          </ac:spMkLst>
        </pc:spChg>
        <pc:spChg chg="add mod">
          <ac:chgData name="Pfeffer, Emily Patricia" userId="f8ad26f6-8d97-41c5-917d-b3263f31ffa2" providerId="ADAL" clId="{FFEA07A6-49C4-4AE8-B577-286FB3B4190C}" dt="2020-08-19T13:51:13.670" v="2835" actId="6549"/>
          <ac:spMkLst>
            <pc:docMk/>
            <pc:sldMk cId="4051932605" sldId="595"/>
            <ac:spMk id="4" creationId="{66427916-B456-422A-A733-3642347E800B}"/>
          </ac:spMkLst>
        </pc:spChg>
        <pc:spChg chg="mod">
          <ac:chgData name="Pfeffer, Emily Patricia" userId="f8ad26f6-8d97-41c5-917d-b3263f31ffa2" providerId="ADAL" clId="{FFEA07A6-49C4-4AE8-B577-286FB3B4190C}" dt="2020-08-19T13:45:16.351" v="2357" actId="20577"/>
          <ac:spMkLst>
            <pc:docMk/>
            <pc:sldMk cId="4051932605" sldId="595"/>
            <ac:spMk id="7" creationId="{94F87980-2D93-483D-9EED-8F13F993B33E}"/>
          </ac:spMkLst>
        </pc:spChg>
      </pc:sldChg>
      <pc:sldMasterChg chg="delSldLayout modSldLayout">
        <pc:chgData name="Pfeffer, Emily Patricia" userId="f8ad26f6-8d97-41c5-917d-b3263f31ffa2" providerId="ADAL" clId="{FFEA07A6-49C4-4AE8-B577-286FB3B4190C}" dt="2020-08-19T13:44:23.227" v="2341" actId="2696"/>
        <pc:sldMasterMkLst>
          <pc:docMk/>
          <pc:sldMasterMk cId="2083739605" sldId="2147483754"/>
        </pc:sldMasterMkLst>
        <pc:sldLayoutChg chg="addSp delSp modSp mod">
          <pc:chgData name="Pfeffer, Emily Patricia" userId="f8ad26f6-8d97-41c5-917d-b3263f31ffa2" providerId="ADAL" clId="{FFEA07A6-49C4-4AE8-B577-286FB3B4190C}" dt="2020-08-19T12:46:44.144" v="394" actId="732"/>
          <pc:sldLayoutMkLst>
            <pc:docMk/>
            <pc:sldMasterMk cId="2083739605" sldId="2147483754"/>
            <pc:sldLayoutMk cId="126210721" sldId="2147483766"/>
          </pc:sldLayoutMkLst>
          <pc:picChg chg="add del mod modCrop">
            <ac:chgData name="Pfeffer, Emily Patricia" userId="f8ad26f6-8d97-41c5-917d-b3263f31ffa2" providerId="ADAL" clId="{FFEA07A6-49C4-4AE8-B577-286FB3B4190C}" dt="2020-08-19T12:46:33.272" v="393" actId="1038"/>
            <ac:picMkLst>
              <pc:docMk/>
              <pc:sldMasterMk cId="2083739605" sldId="2147483754"/>
              <pc:sldLayoutMk cId="126210721" sldId="2147483766"/>
              <ac:picMk id="14" creationId="{A8FBA879-C76A-5443-8EE9-001E8AD4D86C}"/>
            </ac:picMkLst>
          </pc:picChg>
          <pc:picChg chg="mod modCrop">
            <ac:chgData name="Pfeffer, Emily Patricia" userId="f8ad26f6-8d97-41c5-917d-b3263f31ffa2" providerId="ADAL" clId="{FFEA07A6-49C4-4AE8-B577-286FB3B4190C}" dt="2020-08-19T12:46:44.144" v="394" actId="732"/>
            <ac:picMkLst>
              <pc:docMk/>
              <pc:sldMasterMk cId="2083739605" sldId="2147483754"/>
              <pc:sldLayoutMk cId="126210721" sldId="2147483766"/>
              <ac:picMk id="22" creationId="{C22D4A99-531F-E547-80B7-830EC269FF87}"/>
            </ac:picMkLst>
          </pc:picChg>
        </pc:sldLayoutChg>
        <pc:sldLayoutChg chg="del">
          <pc:chgData name="Pfeffer, Emily Patricia" userId="f8ad26f6-8d97-41c5-917d-b3263f31ffa2" providerId="ADAL" clId="{FFEA07A6-49C4-4AE8-B577-286FB3B4190C}" dt="2020-08-19T13:44:23.227" v="2341" actId="2696"/>
          <pc:sldLayoutMkLst>
            <pc:docMk/>
            <pc:sldMasterMk cId="2083739605" sldId="2147483754"/>
            <pc:sldLayoutMk cId="1284735871" sldId="2147483767"/>
          </pc:sldLayoutMkLst>
        </pc:sldLayoutChg>
        <pc:sldLayoutChg chg="del">
          <pc:chgData name="Pfeffer, Emily Patricia" userId="f8ad26f6-8d97-41c5-917d-b3263f31ffa2" providerId="ADAL" clId="{FFEA07A6-49C4-4AE8-B577-286FB3B4190C}" dt="2020-08-19T13:44:21.242" v="2340" actId="2696"/>
          <pc:sldLayoutMkLst>
            <pc:docMk/>
            <pc:sldMasterMk cId="2083739605" sldId="2147483754"/>
            <pc:sldLayoutMk cId="182118675" sldId="2147483768"/>
          </pc:sldLayoutMkLst>
        </pc:sldLayoutChg>
      </pc:sldMasterChg>
    </pc:docChg>
  </pc:docChgLst>
  <pc:docChgLst>
    <pc:chgData name="Pfeffer, Emily Patricia" userId="f8ad26f6-8d97-41c5-917d-b3263f31ffa2" providerId="ADAL" clId="{8702A1C6-F767-41B9-B68E-D4E9AC47BD45}"/>
    <pc:docChg chg="custSel addSld delSld modSld sldOrd modSection">
      <pc:chgData name="Pfeffer, Emily Patricia" userId="f8ad26f6-8d97-41c5-917d-b3263f31ffa2" providerId="ADAL" clId="{8702A1C6-F767-41B9-B68E-D4E9AC47BD45}" dt="2020-09-01T15:09:27.293" v="294" actId="14100"/>
      <pc:docMkLst>
        <pc:docMk/>
      </pc:docMkLst>
      <pc:sldChg chg="modSp mod">
        <pc:chgData name="Pfeffer, Emily Patricia" userId="f8ad26f6-8d97-41c5-917d-b3263f31ffa2" providerId="ADAL" clId="{8702A1C6-F767-41B9-B68E-D4E9AC47BD45}" dt="2020-09-01T15:05:50.296" v="84" actId="20577"/>
        <pc:sldMkLst>
          <pc:docMk/>
          <pc:sldMk cId="578944974" sldId="585"/>
        </pc:sldMkLst>
        <pc:spChg chg="mod">
          <ac:chgData name="Pfeffer, Emily Patricia" userId="f8ad26f6-8d97-41c5-917d-b3263f31ffa2" providerId="ADAL" clId="{8702A1C6-F767-41B9-B68E-D4E9AC47BD45}" dt="2020-09-01T15:05:50.296" v="84" actId="20577"/>
          <ac:spMkLst>
            <pc:docMk/>
            <pc:sldMk cId="578944974" sldId="585"/>
            <ac:spMk id="3" creationId="{00000000-0000-0000-0000-000000000000}"/>
          </ac:spMkLst>
        </pc:spChg>
      </pc:sldChg>
      <pc:sldChg chg="modSp mod">
        <pc:chgData name="Pfeffer, Emily Patricia" userId="f8ad26f6-8d97-41c5-917d-b3263f31ffa2" providerId="ADAL" clId="{8702A1C6-F767-41B9-B68E-D4E9AC47BD45}" dt="2020-09-01T15:06:47.908" v="220" actId="27636"/>
        <pc:sldMkLst>
          <pc:docMk/>
          <pc:sldMk cId="2256502467" sldId="586"/>
        </pc:sldMkLst>
        <pc:spChg chg="mod">
          <ac:chgData name="Pfeffer, Emily Patricia" userId="f8ad26f6-8d97-41c5-917d-b3263f31ffa2" providerId="ADAL" clId="{8702A1C6-F767-41B9-B68E-D4E9AC47BD45}" dt="2020-09-01T15:06:47.908" v="220" actId="27636"/>
          <ac:spMkLst>
            <pc:docMk/>
            <pc:sldMk cId="2256502467" sldId="586"/>
            <ac:spMk id="5" creationId="{00000000-0000-0000-0000-000000000000}"/>
          </ac:spMkLst>
        </pc:spChg>
      </pc:sldChg>
      <pc:sldChg chg="del ord">
        <pc:chgData name="Pfeffer, Emily Patricia" userId="f8ad26f6-8d97-41c5-917d-b3263f31ffa2" providerId="ADAL" clId="{8702A1C6-F767-41B9-B68E-D4E9AC47BD45}" dt="2020-09-01T15:05:22.032" v="18" actId="2696"/>
        <pc:sldMkLst>
          <pc:docMk/>
          <pc:sldMk cId="3839598499" sldId="588"/>
        </pc:sldMkLst>
      </pc:sldChg>
      <pc:sldChg chg="addSp modSp mod">
        <pc:chgData name="Pfeffer, Emily Patricia" userId="f8ad26f6-8d97-41c5-917d-b3263f31ffa2" providerId="ADAL" clId="{8702A1C6-F767-41B9-B68E-D4E9AC47BD45}" dt="2020-09-01T15:09:27.293" v="294" actId="14100"/>
        <pc:sldMkLst>
          <pc:docMk/>
          <pc:sldMk cId="447253855" sldId="592"/>
        </pc:sldMkLst>
        <pc:spChg chg="add mod">
          <ac:chgData name="Pfeffer, Emily Patricia" userId="f8ad26f6-8d97-41c5-917d-b3263f31ffa2" providerId="ADAL" clId="{8702A1C6-F767-41B9-B68E-D4E9AC47BD45}" dt="2020-09-01T15:09:27.293" v="294" actId="14100"/>
          <ac:spMkLst>
            <pc:docMk/>
            <pc:sldMk cId="447253855" sldId="592"/>
            <ac:spMk id="4" creationId="{8A57B462-E9C9-44CF-89C4-8C3BB29A294F}"/>
          </ac:spMkLst>
        </pc:spChg>
      </pc:sldChg>
      <pc:sldChg chg="modSp add mod">
        <pc:chgData name="Pfeffer, Emily Patricia" userId="f8ad26f6-8d97-41c5-917d-b3263f31ffa2" providerId="ADAL" clId="{8702A1C6-F767-41B9-B68E-D4E9AC47BD45}" dt="2020-09-01T15:06:37.524" v="198" actId="2710"/>
        <pc:sldMkLst>
          <pc:docMk/>
          <pc:sldMk cId="2431675107" sldId="596"/>
        </pc:sldMkLst>
        <pc:spChg chg="mod">
          <ac:chgData name="Pfeffer, Emily Patricia" userId="f8ad26f6-8d97-41c5-917d-b3263f31ffa2" providerId="ADAL" clId="{8702A1C6-F767-41B9-B68E-D4E9AC47BD45}" dt="2020-09-01T15:06:00.780" v="95" actId="20577"/>
          <ac:spMkLst>
            <pc:docMk/>
            <pc:sldMk cId="2431675107" sldId="596"/>
            <ac:spMk id="2" creationId="{00000000-0000-0000-0000-000000000000}"/>
          </ac:spMkLst>
        </pc:spChg>
        <pc:spChg chg="mod">
          <ac:chgData name="Pfeffer, Emily Patricia" userId="f8ad26f6-8d97-41c5-917d-b3263f31ffa2" providerId="ADAL" clId="{8702A1C6-F767-41B9-B68E-D4E9AC47BD45}" dt="2020-09-01T15:06:37.524" v="198" actId="2710"/>
          <ac:spMkLst>
            <pc:docMk/>
            <pc:sldMk cId="2431675107" sldId="596"/>
            <ac:spMk id="3" creationId="{00000000-0000-0000-0000-000000000000}"/>
          </ac:spMkLst>
        </pc:spChg>
      </pc:sldChg>
      <pc:sldChg chg="add">
        <pc:chgData name="Pfeffer, Emily Patricia" userId="f8ad26f6-8d97-41c5-917d-b3263f31ffa2" providerId="ADAL" clId="{8702A1C6-F767-41B9-B68E-D4E9AC47BD45}" dt="2020-09-01T15:05:55.556" v="85"/>
        <pc:sldMkLst>
          <pc:docMk/>
          <pc:sldMk cId="2786928528" sldId="59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Espace réservé de la date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EA33B4B9-AFB0-43EB-82AF-ED70AC262E4F}" type="datetimeFigureOut">
              <a:rPr lang="en-US" smtClean="0"/>
              <a:pPr/>
              <a:t>9/1/2020</a:t>
            </a:fld>
            <a:endParaRPr lang="en-US"/>
          </a:p>
        </p:txBody>
      </p:sp>
      <p:sp>
        <p:nvSpPr>
          <p:cNvPr id="4" name="Espace réservé du pied de page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C6472C8F-9949-4688-BFEB-F813D79CFC0A}" type="slidenum">
              <a:rPr lang="en-US" smtClean="0"/>
              <a:pPr/>
              <a:t>‹#›</a:t>
            </a:fld>
            <a:endParaRPr lang="en-US"/>
          </a:p>
        </p:txBody>
      </p:sp>
    </p:spTree>
    <p:extLst>
      <p:ext uri="{BB962C8B-B14F-4D97-AF65-F5344CB8AC3E}">
        <p14:creationId xmlns:p14="http://schemas.microsoft.com/office/powerpoint/2010/main" val="179299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Espace réservé de la date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3D31E77A-DD07-4A76-801D-B4BF4990C412}" type="datetimeFigureOut">
              <a:rPr lang="en-US" smtClean="0"/>
              <a:pPr/>
              <a:t>9/1/2020</a:t>
            </a:fld>
            <a:endParaRPr lang="en-US"/>
          </a:p>
        </p:txBody>
      </p:sp>
      <p:sp>
        <p:nvSpPr>
          <p:cNvPr id="4" name="Espace réservé de l'image des diapositives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Espace réservé des commentaires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2CA3AB2B-189A-4C92-A457-C6A3833631A7}" type="slidenum">
              <a:rPr lang="en-US" smtClean="0"/>
              <a:pPr/>
              <a:t>‹#›</a:t>
            </a:fld>
            <a:endParaRPr lang="en-US"/>
          </a:p>
        </p:txBody>
      </p:sp>
    </p:spTree>
    <p:extLst>
      <p:ext uri="{BB962C8B-B14F-4D97-AF65-F5344CB8AC3E}">
        <p14:creationId xmlns:p14="http://schemas.microsoft.com/office/powerpoint/2010/main" val="2753898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defTabSz="933237">
              <a:defRPr/>
            </a:pPr>
            <a:r>
              <a:rPr lang="en-US" dirty="0">
                <a:solidFill>
                  <a:prstClr val="black"/>
                </a:solidFill>
              </a:rPr>
              <a:t>© Copyright Showeet.com</a:t>
            </a: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1</a:t>
            </a:fld>
            <a:endParaRPr lang="en-US"/>
          </a:p>
        </p:txBody>
      </p:sp>
    </p:spTree>
    <p:extLst>
      <p:ext uri="{BB962C8B-B14F-4D97-AF65-F5344CB8AC3E}">
        <p14:creationId xmlns:p14="http://schemas.microsoft.com/office/powerpoint/2010/main" val="253368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dirty="0">
                <a:solidFill>
                  <a:prstClr val="black"/>
                </a:solidFill>
              </a:rPr>
              <a:t>© Copyright Showeet.com</a:t>
            </a: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2</a:t>
            </a:fld>
            <a:endParaRPr lang="en-US"/>
          </a:p>
        </p:txBody>
      </p:sp>
    </p:spTree>
    <p:extLst>
      <p:ext uri="{BB962C8B-B14F-4D97-AF65-F5344CB8AC3E}">
        <p14:creationId xmlns:p14="http://schemas.microsoft.com/office/powerpoint/2010/main" val="396433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siness1 - Title Slide">
    <p:spTree>
      <p:nvGrpSpPr>
        <p:cNvPr id="1" name=""/>
        <p:cNvGrpSpPr/>
        <p:nvPr/>
      </p:nvGrpSpPr>
      <p:grpSpPr>
        <a:xfrm>
          <a:off x="0" y="0"/>
          <a:ext cx="0" cy="0"/>
          <a:chOff x="0" y="0"/>
          <a:chExt cx="0" cy="0"/>
        </a:xfrm>
      </p:grpSpPr>
      <p:pic>
        <p:nvPicPr>
          <p:cNvPr id="15" name="Picture 14" descr="A clock tower in the background&#10;&#10;Description automatically generated">
            <a:extLst>
              <a:ext uri="{FF2B5EF4-FFF2-40B4-BE49-F238E27FC236}">
                <a16:creationId xmlns:a16="http://schemas.microsoft.com/office/drawing/2014/main" id="{62D07873-B167-0F44-BA70-922016431E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4023" y="0"/>
            <a:ext cx="10287000" cy="6858000"/>
          </a:xfrm>
          <a:prstGeom prst="rect">
            <a:avLst/>
          </a:prstGeom>
        </p:spPr>
      </p:pic>
      <p:sp>
        <p:nvSpPr>
          <p:cNvPr id="9" name="Rectangle 8"/>
          <p:cNvSpPr/>
          <p:nvPr userDrawn="1"/>
        </p:nvSpPr>
        <p:spPr>
          <a:xfrm>
            <a:off x="0" y="0"/>
            <a:ext cx="12192000" cy="6858000"/>
          </a:xfrm>
          <a:prstGeom prst="rect">
            <a:avLst/>
          </a:prstGeom>
          <a:gradFill flip="none" rotWithShape="1">
            <a:gsLst>
              <a:gs pos="0">
                <a:schemeClr val="accent1">
                  <a:satMod val="103000"/>
                  <a:lumMod val="102000"/>
                  <a:tint val="94000"/>
                  <a:alpha val="36000"/>
                </a:schemeClr>
              </a:gs>
              <a:gs pos="50000">
                <a:schemeClr val="accent1">
                  <a:satMod val="110000"/>
                  <a:lumMod val="100000"/>
                  <a:shade val="100000"/>
                  <a:alpha val="36000"/>
                </a:schemeClr>
              </a:gs>
              <a:gs pos="100000">
                <a:schemeClr val="accent1">
                  <a:lumMod val="99000"/>
                  <a:satMod val="120000"/>
                  <a:shade val="78000"/>
                  <a:alpha val="36000"/>
                </a:schemeClr>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9" name="Freeform 18"/>
          <p:cNvSpPr/>
          <p:nvPr userDrawn="1"/>
        </p:nvSpPr>
        <p:spPr>
          <a:xfrm>
            <a:off x="2" y="3"/>
            <a:ext cx="7152116" cy="6857999"/>
          </a:xfrm>
          <a:custGeom>
            <a:avLst/>
            <a:gdLst>
              <a:gd name="connsiteX0" fmla="*/ 0 w 10318750"/>
              <a:gd name="connsiteY0" fmla="*/ 0 h 6857999"/>
              <a:gd name="connsiteX1" fmla="*/ 4997450 w 10318750"/>
              <a:gd name="connsiteY1" fmla="*/ 0 h 6857999"/>
              <a:gd name="connsiteX2" fmla="*/ 10318750 w 10318750"/>
              <a:gd name="connsiteY2" fmla="*/ 6857999 h 6857999"/>
              <a:gd name="connsiteX3" fmla="*/ 4997450 w 10318750"/>
              <a:gd name="connsiteY3" fmla="*/ 6857999 h 6857999"/>
              <a:gd name="connsiteX4" fmla="*/ 0 w 10318750"/>
              <a:gd name="connsiteY4" fmla="*/ 6857999 h 6857999"/>
              <a:gd name="connsiteX0" fmla="*/ 0 w 10318750"/>
              <a:gd name="connsiteY0" fmla="*/ 27020 h 6885019"/>
              <a:gd name="connsiteX1" fmla="*/ 4321661 w 10318750"/>
              <a:gd name="connsiteY1" fmla="*/ 0 h 6885019"/>
              <a:gd name="connsiteX2" fmla="*/ 10318750 w 10318750"/>
              <a:gd name="connsiteY2" fmla="*/ 6885019 h 6885019"/>
              <a:gd name="connsiteX3" fmla="*/ 4997450 w 10318750"/>
              <a:gd name="connsiteY3" fmla="*/ 6885019 h 6885019"/>
              <a:gd name="connsiteX4" fmla="*/ 0 w 10318750"/>
              <a:gd name="connsiteY4" fmla="*/ 6885019 h 6885019"/>
              <a:gd name="connsiteX5" fmla="*/ 0 w 10318750"/>
              <a:gd name="connsiteY5" fmla="*/ 27020 h 6885019"/>
              <a:gd name="connsiteX0" fmla="*/ 0 w 10318750"/>
              <a:gd name="connsiteY0" fmla="*/ 13510 h 6871509"/>
              <a:gd name="connsiteX1" fmla="*/ 4399637 w 10318750"/>
              <a:gd name="connsiteY1" fmla="*/ 0 h 6871509"/>
              <a:gd name="connsiteX2" fmla="*/ 10318750 w 10318750"/>
              <a:gd name="connsiteY2" fmla="*/ 6871509 h 6871509"/>
              <a:gd name="connsiteX3" fmla="*/ 4997450 w 10318750"/>
              <a:gd name="connsiteY3" fmla="*/ 6871509 h 6871509"/>
              <a:gd name="connsiteX4" fmla="*/ 0 w 10318750"/>
              <a:gd name="connsiteY4" fmla="*/ 6871509 h 6871509"/>
              <a:gd name="connsiteX5" fmla="*/ 0 w 10318750"/>
              <a:gd name="connsiteY5" fmla="*/ 13510 h 6871509"/>
              <a:gd name="connsiteX0" fmla="*/ 0 w 10318750"/>
              <a:gd name="connsiteY0" fmla="*/ 0 h 6857999"/>
              <a:gd name="connsiteX1" fmla="*/ 4321661 w 10318750"/>
              <a:gd name="connsiteY1" fmla="*/ 0 h 6857999"/>
              <a:gd name="connsiteX2" fmla="*/ 10318750 w 10318750"/>
              <a:gd name="connsiteY2" fmla="*/ 6857999 h 6857999"/>
              <a:gd name="connsiteX3" fmla="*/ 4997450 w 10318750"/>
              <a:gd name="connsiteY3" fmla="*/ 6857999 h 6857999"/>
              <a:gd name="connsiteX4" fmla="*/ 0 w 10318750"/>
              <a:gd name="connsiteY4" fmla="*/ 6857999 h 6857999"/>
              <a:gd name="connsiteX5" fmla="*/ 0 w 10318750"/>
              <a:gd name="connsiteY5"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18750" h="6857999">
                <a:moveTo>
                  <a:pt x="0" y="0"/>
                </a:moveTo>
                <a:lnTo>
                  <a:pt x="4321661" y="0"/>
                </a:lnTo>
                <a:lnTo>
                  <a:pt x="10318750" y="6857999"/>
                </a:lnTo>
                <a:lnTo>
                  <a:pt x="4997450" y="6857999"/>
                </a:lnTo>
                <a:lnTo>
                  <a:pt x="0" y="685799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pic>
        <p:nvPicPr>
          <p:cNvPr id="10" name="Picture 9" descr="A picture containing clock&#10;&#10;Description automatically generated">
            <a:extLst>
              <a:ext uri="{FF2B5EF4-FFF2-40B4-BE49-F238E27FC236}">
                <a16:creationId xmlns:a16="http://schemas.microsoft.com/office/drawing/2014/main" id="{E2FA5AAE-6A43-1D4B-B49A-FC9A5ED92D02}"/>
              </a:ext>
            </a:extLst>
          </p:cNvPr>
          <p:cNvPicPr>
            <a:picLocks noChangeAspect="1"/>
          </p:cNvPicPr>
          <p:nvPr userDrawn="1"/>
        </p:nvPicPr>
        <p:blipFill>
          <a:blip r:embed="rId3" cstate="print">
            <a:alphaModFix amt="5000"/>
            <a:extLst>
              <a:ext uri="{28A0092B-C50C-407E-A947-70E740481C1C}">
                <a14:useLocalDpi xmlns:a14="http://schemas.microsoft.com/office/drawing/2010/main" val="0"/>
              </a:ext>
            </a:extLst>
          </a:blip>
          <a:stretch>
            <a:fillRect/>
          </a:stretch>
        </p:blipFill>
        <p:spPr>
          <a:xfrm>
            <a:off x="-1248816" y="2852936"/>
            <a:ext cx="7152116" cy="4396559"/>
          </a:xfrm>
          <a:prstGeom prst="rect">
            <a:avLst/>
          </a:prstGeom>
        </p:spPr>
      </p:pic>
      <p:sp>
        <p:nvSpPr>
          <p:cNvPr id="2" name="Title 1"/>
          <p:cNvSpPr>
            <a:spLocks noGrp="1"/>
          </p:cNvSpPr>
          <p:nvPr>
            <p:ph type="ctrTitle"/>
          </p:nvPr>
        </p:nvSpPr>
        <p:spPr>
          <a:xfrm>
            <a:off x="527381" y="2123357"/>
            <a:ext cx="4320480" cy="2387600"/>
          </a:xfrm>
        </p:spPr>
        <p:txBody>
          <a:bodyPr vert="horz" lIns="91440" tIns="45720" rIns="91440" bIns="45720" rtlCol="0" anchor="b">
            <a:normAutofit/>
          </a:bodyPr>
          <a:lstStyle>
            <a:lvl1pPr>
              <a:defRPr lang="en-US">
                <a:solidFill>
                  <a:srgbClr val="466EA5"/>
                </a:solidFill>
              </a:defRPr>
            </a:lvl1pPr>
          </a:lstStyle>
          <a:p>
            <a:pPr lvl="0"/>
            <a:r>
              <a:rPr lang="en-US" dirty="0"/>
              <a:t>Click to edit Master title style</a:t>
            </a:r>
          </a:p>
        </p:txBody>
      </p:sp>
      <p:sp>
        <p:nvSpPr>
          <p:cNvPr id="3" name="Subtitle 2"/>
          <p:cNvSpPr>
            <a:spLocks noGrp="1"/>
          </p:cNvSpPr>
          <p:nvPr>
            <p:ph type="subTitle" idx="1"/>
          </p:nvPr>
        </p:nvSpPr>
        <p:spPr>
          <a:xfrm>
            <a:off x="527381" y="4537947"/>
            <a:ext cx="4320480" cy="906567"/>
          </a:xfrm>
        </p:spPr>
        <p:txBody>
          <a:bodyPr vert="horz" lIns="91440" tIns="45720" rIns="91440" bIns="45720" rtlCol="0">
            <a:normAutofit/>
          </a:bodyPr>
          <a:lstStyle>
            <a:lvl1pPr marL="171450" indent="-171450">
              <a:buNone/>
              <a:defRPr lang="en-US" sz="1600">
                <a:solidFill>
                  <a:srgbClr val="D16B17"/>
                </a:solidFill>
              </a:defRPr>
            </a:lvl1pPr>
          </a:lstStyle>
          <a:p>
            <a:pPr marL="0" lvl="0" indent="0"/>
            <a:r>
              <a:rPr lang="en-US" dirty="0"/>
              <a:t>Click to edit Master subtitle style</a:t>
            </a:r>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392" y="5517232"/>
            <a:ext cx="4207784" cy="360040"/>
          </a:xfrm>
          <a:prstGeom prst="rect">
            <a:avLst/>
          </a:prstGeom>
        </p:spPr>
      </p:pic>
      <p:sp>
        <p:nvSpPr>
          <p:cNvPr id="8" name="Freeform 7"/>
          <p:cNvSpPr/>
          <p:nvPr userDrawn="1"/>
        </p:nvSpPr>
        <p:spPr>
          <a:xfrm>
            <a:off x="-19027" y="6413500"/>
            <a:ext cx="7171145" cy="444500"/>
          </a:xfrm>
          <a:custGeom>
            <a:avLst/>
            <a:gdLst>
              <a:gd name="connsiteX0" fmla="*/ 11544300 w 12192000"/>
              <a:gd name="connsiteY0" fmla="*/ 0 h 444500"/>
              <a:gd name="connsiteX1" fmla="*/ 12192000 w 12192000"/>
              <a:gd name="connsiteY1" fmla="*/ 0 h 444500"/>
              <a:gd name="connsiteX2" fmla="*/ 12192000 w 12192000"/>
              <a:gd name="connsiteY2" fmla="*/ 444500 h 444500"/>
              <a:gd name="connsiteX3" fmla="*/ 11286490 w 12192000"/>
              <a:gd name="connsiteY3" fmla="*/ 444500 h 444500"/>
              <a:gd name="connsiteX4" fmla="*/ 0 w 12192000"/>
              <a:gd name="connsiteY4" fmla="*/ 0 h 444500"/>
              <a:gd name="connsiteX5" fmla="*/ 10718800 w 12192000"/>
              <a:gd name="connsiteY5" fmla="*/ 0 h 444500"/>
              <a:gd name="connsiteX6" fmla="*/ 10976610 w 12192000"/>
              <a:gd name="connsiteY6" fmla="*/ 444500 h 444500"/>
              <a:gd name="connsiteX7" fmla="*/ 0 w 12192000"/>
              <a:gd name="connsiteY7" fmla="*/ 444500 h 444500"/>
              <a:gd name="connsiteX0" fmla="*/ 11836873 w 12192000"/>
              <a:gd name="connsiteY0" fmla="*/ 246201 h 444500"/>
              <a:gd name="connsiteX1" fmla="*/ 12192000 w 12192000"/>
              <a:gd name="connsiteY1" fmla="*/ 0 h 444500"/>
              <a:gd name="connsiteX2" fmla="*/ 12192000 w 12192000"/>
              <a:gd name="connsiteY2" fmla="*/ 444500 h 444500"/>
              <a:gd name="connsiteX3" fmla="*/ 11286490 w 12192000"/>
              <a:gd name="connsiteY3" fmla="*/ 444500 h 444500"/>
              <a:gd name="connsiteX4" fmla="*/ 11836873 w 12192000"/>
              <a:gd name="connsiteY4" fmla="*/ 246201 h 444500"/>
              <a:gd name="connsiteX5" fmla="*/ 0 w 12192000"/>
              <a:gd name="connsiteY5" fmla="*/ 0 h 444500"/>
              <a:gd name="connsiteX6" fmla="*/ 10718800 w 12192000"/>
              <a:gd name="connsiteY6" fmla="*/ 0 h 444500"/>
              <a:gd name="connsiteX7" fmla="*/ 10976610 w 12192000"/>
              <a:gd name="connsiteY7" fmla="*/ 444500 h 444500"/>
              <a:gd name="connsiteX8" fmla="*/ 0 w 12192000"/>
              <a:gd name="connsiteY8" fmla="*/ 444500 h 444500"/>
              <a:gd name="connsiteX9" fmla="*/ 0 w 12192000"/>
              <a:gd name="connsiteY9" fmla="*/ 0 h 444500"/>
              <a:gd name="connsiteX0" fmla="*/ 11836873 w 12192000"/>
              <a:gd name="connsiteY0" fmla="*/ 246201 h 444500"/>
              <a:gd name="connsiteX1" fmla="*/ 12192000 w 12192000"/>
              <a:gd name="connsiteY1" fmla="*/ 0 h 444500"/>
              <a:gd name="connsiteX2" fmla="*/ 12192000 w 12192000"/>
              <a:gd name="connsiteY2" fmla="*/ 444500 h 444500"/>
              <a:gd name="connsiteX3" fmla="*/ 11345066 w 12192000"/>
              <a:gd name="connsiteY3" fmla="*/ 351752 h 444500"/>
              <a:gd name="connsiteX4" fmla="*/ 11836873 w 12192000"/>
              <a:gd name="connsiteY4" fmla="*/ 246201 h 444500"/>
              <a:gd name="connsiteX5" fmla="*/ 0 w 12192000"/>
              <a:gd name="connsiteY5" fmla="*/ 0 h 444500"/>
              <a:gd name="connsiteX6" fmla="*/ 10718800 w 12192000"/>
              <a:gd name="connsiteY6" fmla="*/ 0 h 444500"/>
              <a:gd name="connsiteX7" fmla="*/ 10976610 w 12192000"/>
              <a:gd name="connsiteY7" fmla="*/ 444500 h 444500"/>
              <a:gd name="connsiteX8" fmla="*/ 0 w 12192000"/>
              <a:gd name="connsiteY8" fmla="*/ 444500 h 444500"/>
              <a:gd name="connsiteX9" fmla="*/ 0 w 12192000"/>
              <a:gd name="connsiteY9" fmla="*/ 0 h 444500"/>
              <a:gd name="connsiteX0" fmla="*/ 11836873 w 12192000"/>
              <a:gd name="connsiteY0" fmla="*/ 394034 h 592333"/>
              <a:gd name="connsiteX1" fmla="*/ 12192000 w 12192000"/>
              <a:gd name="connsiteY1" fmla="*/ 147833 h 592333"/>
              <a:gd name="connsiteX2" fmla="*/ 12192000 w 12192000"/>
              <a:gd name="connsiteY2" fmla="*/ 592333 h 592333"/>
              <a:gd name="connsiteX3" fmla="*/ 11696515 w 12192000"/>
              <a:gd name="connsiteY3" fmla="*/ 21576 h 592333"/>
              <a:gd name="connsiteX4" fmla="*/ 11836873 w 12192000"/>
              <a:gd name="connsiteY4" fmla="*/ 394034 h 592333"/>
              <a:gd name="connsiteX5" fmla="*/ 0 w 12192000"/>
              <a:gd name="connsiteY5" fmla="*/ 147833 h 592333"/>
              <a:gd name="connsiteX6" fmla="*/ 10718800 w 12192000"/>
              <a:gd name="connsiteY6" fmla="*/ 147833 h 592333"/>
              <a:gd name="connsiteX7" fmla="*/ 10976610 w 12192000"/>
              <a:gd name="connsiteY7" fmla="*/ 592333 h 592333"/>
              <a:gd name="connsiteX8" fmla="*/ 0 w 12192000"/>
              <a:gd name="connsiteY8" fmla="*/ 592333 h 592333"/>
              <a:gd name="connsiteX9" fmla="*/ 0 w 12192000"/>
              <a:gd name="connsiteY9" fmla="*/ 147833 h 592333"/>
              <a:gd name="connsiteX0" fmla="*/ 11836873 w 12192000"/>
              <a:gd name="connsiteY0" fmla="*/ 463524 h 661823"/>
              <a:gd name="connsiteX1" fmla="*/ 12192000 w 12192000"/>
              <a:gd name="connsiteY1" fmla="*/ 217323 h 661823"/>
              <a:gd name="connsiteX2" fmla="*/ 12192000 w 12192000"/>
              <a:gd name="connsiteY2" fmla="*/ 661823 h 661823"/>
              <a:gd name="connsiteX3" fmla="*/ 11081477 w 12192000"/>
              <a:gd name="connsiteY3" fmla="*/ 19721 h 661823"/>
              <a:gd name="connsiteX4" fmla="*/ 11836873 w 12192000"/>
              <a:gd name="connsiteY4" fmla="*/ 463524 h 661823"/>
              <a:gd name="connsiteX5" fmla="*/ 0 w 12192000"/>
              <a:gd name="connsiteY5" fmla="*/ 217323 h 661823"/>
              <a:gd name="connsiteX6" fmla="*/ 10718800 w 12192000"/>
              <a:gd name="connsiteY6" fmla="*/ 217323 h 661823"/>
              <a:gd name="connsiteX7" fmla="*/ 10976610 w 12192000"/>
              <a:gd name="connsiteY7" fmla="*/ 661823 h 661823"/>
              <a:gd name="connsiteX8" fmla="*/ 0 w 12192000"/>
              <a:gd name="connsiteY8" fmla="*/ 661823 h 661823"/>
              <a:gd name="connsiteX9" fmla="*/ 0 w 12192000"/>
              <a:gd name="connsiteY9" fmla="*/ 217323 h 661823"/>
              <a:gd name="connsiteX0" fmla="*/ 11836873 w 12192000"/>
              <a:gd name="connsiteY0" fmla="*/ 246201 h 444500"/>
              <a:gd name="connsiteX1" fmla="*/ 12192000 w 12192000"/>
              <a:gd name="connsiteY1" fmla="*/ 0 h 444500"/>
              <a:gd name="connsiteX2" fmla="*/ 12192000 w 12192000"/>
              <a:gd name="connsiteY2" fmla="*/ 444500 h 444500"/>
              <a:gd name="connsiteX3" fmla="*/ 11271846 w 12192000"/>
              <a:gd name="connsiteY3" fmla="*/ 102046 h 444500"/>
              <a:gd name="connsiteX4" fmla="*/ 11836873 w 12192000"/>
              <a:gd name="connsiteY4" fmla="*/ 246201 h 444500"/>
              <a:gd name="connsiteX5" fmla="*/ 0 w 12192000"/>
              <a:gd name="connsiteY5" fmla="*/ 0 h 444500"/>
              <a:gd name="connsiteX6" fmla="*/ 10718800 w 12192000"/>
              <a:gd name="connsiteY6" fmla="*/ 0 h 444500"/>
              <a:gd name="connsiteX7" fmla="*/ 10976610 w 12192000"/>
              <a:gd name="connsiteY7" fmla="*/ 444500 h 444500"/>
              <a:gd name="connsiteX8" fmla="*/ 0 w 12192000"/>
              <a:gd name="connsiteY8" fmla="*/ 444500 h 444500"/>
              <a:gd name="connsiteX9" fmla="*/ 0 w 12192000"/>
              <a:gd name="connsiteY9" fmla="*/ 0 h 444500"/>
              <a:gd name="connsiteX0" fmla="*/ 11836873 w 12192000"/>
              <a:gd name="connsiteY0" fmla="*/ 246201 h 444500"/>
              <a:gd name="connsiteX1" fmla="*/ 12192000 w 12192000"/>
              <a:gd name="connsiteY1" fmla="*/ 0 h 444500"/>
              <a:gd name="connsiteX2" fmla="*/ 12192000 w 12192000"/>
              <a:gd name="connsiteY2" fmla="*/ 444500 h 444500"/>
              <a:gd name="connsiteX3" fmla="*/ 11836873 w 12192000"/>
              <a:gd name="connsiteY3" fmla="*/ 246201 h 444500"/>
              <a:gd name="connsiteX4" fmla="*/ 0 w 12192000"/>
              <a:gd name="connsiteY4" fmla="*/ 0 h 444500"/>
              <a:gd name="connsiteX5" fmla="*/ 10718800 w 12192000"/>
              <a:gd name="connsiteY5" fmla="*/ 0 h 444500"/>
              <a:gd name="connsiteX6" fmla="*/ 10976610 w 12192000"/>
              <a:gd name="connsiteY6" fmla="*/ 444500 h 444500"/>
              <a:gd name="connsiteX7" fmla="*/ 0 w 12192000"/>
              <a:gd name="connsiteY7" fmla="*/ 444500 h 444500"/>
              <a:gd name="connsiteX8" fmla="*/ 0 w 12192000"/>
              <a:gd name="connsiteY8" fmla="*/ 0 h 444500"/>
              <a:gd name="connsiteX0" fmla="*/ 11836873 w 12192000"/>
              <a:gd name="connsiteY0" fmla="*/ 246201 h 444500"/>
              <a:gd name="connsiteX1" fmla="*/ 12192000 w 12192000"/>
              <a:gd name="connsiteY1" fmla="*/ 444500 h 444500"/>
              <a:gd name="connsiteX2" fmla="*/ 11836873 w 12192000"/>
              <a:gd name="connsiteY2" fmla="*/ 246201 h 444500"/>
              <a:gd name="connsiteX3" fmla="*/ 0 w 12192000"/>
              <a:gd name="connsiteY3" fmla="*/ 0 h 444500"/>
              <a:gd name="connsiteX4" fmla="*/ 10718800 w 12192000"/>
              <a:gd name="connsiteY4" fmla="*/ 0 h 444500"/>
              <a:gd name="connsiteX5" fmla="*/ 10976610 w 12192000"/>
              <a:gd name="connsiteY5" fmla="*/ 444500 h 444500"/>
              <a:gd name="connsiteX6" fmla="*/ 0 w 12192000"/>
              <a:gd name="connsiteY6" fmla="*/ 444500 h 444500"/>
              <a:gd name="connsiteX7" fmla="*/ 0 w 12192000"/>
              <a:gd name="connsiteY7" fmla="*/ 0 h 444500"/>
              <a:gd name="connsiteX0" fmla="*/ 0 w 10976610"/>
              <a:gd name="connsiteY0" fmla="*/ 0 h 444500"/>
              <a:gd name="connsiteX1" fmla="*/ 10718800 w 10976610"/>
              <a:gd name="connsiteY1" fmla="*/ 0 h 444500"/>
              <a:gd name="connsiteX2" fmla="*/ 10976610 w 10976610"/>
              <a:gd name="connsiteY2" fmla="*/ 444500 h 444500"/>
              <a:gd name="connsiteX3" fmla="*/ 0 w 10976610"/>
              <a:gd name="connsiteY3" fmla="*/ 444500 h 444500"/>
              <a:gd name="connsiteX4" fmla="*/ 0 w 10976610"/>
              <a:gd name="connsiteY4" fmla="*/ 0 h 444500"/>
              <a:gd name="connsiteX0" fmla="*/ 0 w 11064472"/>
              <a:gd name="connsiteY0" fmla="*/ 0 h 444500"/>
              <a:gd name="connsiteX1" fmla="*/ 10718800 w 11064472"/>
              <a:gd name="connsiteY1" fmla="*/ 0 h 444500"/>
              <a:gd name="connsiteX2" fmla="*/ 11064472 w 11064472"/>
              <a:gd name="connsiteY2" fmla="*/ 437366 h 444500"/>
              <a:gd name="connsiteX3" fmla="*/ 0 w 11064472"/>
              <a:gd name="connsiteY3" fmla="*/ 444500 h 444500"/>
              <a:gd name="connsiteX4" fmla="*/ 0 w 11064472"/>
              <a:gd name="connsiteY4" fmla="*/ 0 h 444500"/>
              <a:gd name="connsiteX0" fmla="*/ 0 w 11064472"/>
              <a:gd name="connsiteY0" fmla="*/ 0 h 444500"/>
              <a:gd name="connsiteX1" fmla="*/ 10699565 w 11064472"/>
              <a:gd name="connsiteY1" fmla="*/ 0 h 444500"/>
              <a:gd name="connsiteX2" fmla="*/ 11064472 w 11064472"/>
              <a:gd name="connsiteY2" fmla="*/ 437366 h 444500"/>
              <a:gd name="connsiteX3" fmla="*/ 0 w 11064472"/>
              <a:gd name="connsiteY3" fmla="*/ 444500 h 444500"/>
              <a:gd name="connsiteX4" fmla="*/ 0 w 11064472"/>
              <a:gd name="connsiteY4" fmla="*/ 0 h 444500"/>
              <a:gd name="connsiteX0" fmla="*/ 0 w 11064472"/>
              <a:gd name="connsiteY0" fmla="*/ 0 h 444500"/>
              <a:gd name="connsiteX1" fmla="*/ 10670711 w 11064472"/>
              <a:gd name="connsiteY1" fmla="*/ 4686 h 444500"/>
              <a:gd name="connsiteX2" fmla="*/ 11064472 w 11064472"/>
              <a:gd name="connsiteY2" fmla="*/ 437366 h 444500"/>
              <a:gd name="connsiteX3" fmla="*/ 0 w 11064472"/>
              <a:gd name="connsiteY3" fmla="*/ 444500 h 444500"/>
              <a:gd name="connsiteX4" fmla="*/ 0 w 11064472"/>
              <a:gd name="connsiteY4" fmla="*/ 0 h 444500"/>
              <a:gd name="connsiteX0" fmla="*/ 0 w 11064472"/>
              <a:gd name="connsiteY0" fmla="*/ 0 h 444500"/>
              <a:gd name="connsiteX1" fmla="*/ 10670711 w 11064472"/>
              <a:gd name="connsiteY1" fmla="*/ 0 h 444500"/>
              <a:gd name="connsiteX2" fmla="*/ 11064472 w 11064472"/>
              <a:gd name="connsiteY2" fmla="*/ 437366 h 444500"/>
              <a:gd name="connsiteX3" fmla="*/ 0 w 11064472"/>
              <a:gd name="connsiteY3" fmla="*/ 444500 h 444500"/>
              <a:gd name="connsiteX4" fmla="*/ 0 w 11064472"/>
              <a:gd name="connsiteY4" fmla="*/ 0 h 444500"/>
              <a:gd name="connsiteX0" fmla="*/ 0 w 11064472"/>
              <a:gd name="connsiteY0" fmla="*/ 0 h 444500"/>
              <a:gd name="connsiteX1" fmla="*/ 10639922 w 11064472"/>
              <a:gd name="connsiteY1" fmla="*/ 0 h 444500"/>
              <a:gd name="connsiteX2" fmla="*/ 11064472 w 11064472"/>
              <a:gd name="connsiteY2" fmla="*/ 437366 h 444500"/>
              <a:gd name="connsiteX3" fmla="*/ 0 w 11064472"/>
              <a:gd name="connsiteY3" fmla="*/ 444500 h 444500"/>
              <a:gd name="connsiteX4" fmla="*/ 0 w 11064472"/>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4472" h="444500">
                <a:moveTo>
                  <a:pt x="0" y="0"/>
                </a:moveTo>
                <a:lnTo>
                  <a:pt x="10639922" y="0"/>
                </a:lnTo>
                <a:lnTo>
                  <a:pt x="11064472" y="437366"/>
                </a:lnTo>
                <a:lnTo>
                  <a:pt x="0" y="444500"/>
                </a:lnTo>
                <a:lnTo>
                  <a:pt x="0" y="0"/>
                </a:lnTo>
                <a:close/>
              </a:path>
            </a:pathLst>
          </a:custGeom>
          <a:solidFill>
            <a:srgbClr val="466EA5">
              <a:alpha val="76000"/>
            </a:srgbClr>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8625" b="1" dirty="0">
              <a:solidFill>
                <a:schemeClr val="tx1"/>
              </a:solidFill>
            </a:endParaRPr>
          </a:p>
        </p:txBody>
      </p:sp>
      <p:sp>
        <p:nvSpPr>
          <p:cNvPr id="11" name="TextBox 10"/>
          <p:cNvSpPr txBox="1"/>
          <p:nvPr userDrawn="1"/>
        </p:nvSpPr>
        <p:spPr>
          <a:xfrm>
            <a:off x="623392" y="6453337"/>
            <a:ext cx="3024336" cy="369332"/>
          </a:xfrm>
          <a:prstGeom prst="rect">
            <a:avLst/>
          </a:prstGeom>
          <a:noFill/>
        </p:spPr>
        <p:txBody>
          <a:bodyPr wrap="square" rtlCol="0">
            <a:spAutoFit/>
          </a:bodyPr>
          <a:lstStyle/>
          <a:p>
            <a:pPr algn="l"/>
            <a:r>
              <a:rPr lang="en-US" sz="1800" b="0" i="0" spc="0" dirty="0">
                <a:solidFill>
                  <a:schemeClr val="bg1"/>
                </a:solidFill>
                <a:latin typeface="+mj-lt"/>
              </a:rPr>
              <a:t>Rise</a:t>
            </a:r>
            <a:r>
              <a:rPr lang="en-US" sz="1800" b="0" i="0" spc="0" baseline="0" dirty="0">
                <a:solidFill>
                  <a:schemeClr val="bg1"/>
                </a:solidFill>
                <a:latin typeface="+mj-lt"/>
              </a:rPr>
              <a:t> to Five</a:t>
            </a:r>
            <a:endParaRPr lang="en-US" sz="1800" b="0" i="0" spc="0" dirty="0">
              <a:solidFill>
                <a:schemeClr val="bg1"/>
              </a:solidFill>
              <a:latin typeface="+mj-lt"/>
            </a:endParaRPr>
          </a:p>
        </p:txBody>
      </p:sp>
      <p:pic>
        <p:nvPicPr>
          <p:cNvPr id="13" name="Picture 12" descr="A picture containing drawing, clock&#10;&#10;Description automatically generated">
            <a:extLst>
              <a:ext uri="{FF2B5EF4-FFF2-40B4-BE49-F238E27FC236}">
                <a16:creationId xmlns:a16="http://schemas.microsoft.com/office/drawing/2014/main" id="{3EB501F7-1C7A-6744-9260-36A5A68E2CF1}"/>
              </a:ext>
            </a:extLst>
          </p:cNvPr>
          <p:cNvPicPr>
            <a:picLocks noChangeAspect="1"/>
          </p:cNvPicPr>
          <p:nvPr userDrawn="1"/>
        </p:nvPicPr>
        <p:blipFill>
          <a:blip r:embed="rId5" cstate="print">
            <a:alphaModFix amt="20000"/>
            <a:extLst>
              <a:ext uri="{28A0092B-C50C-407E-A947-70E740481C1C}">
                <a14:useLocalDpi xmlns:a14="http://schemas.microsoft.com/office/drawing/2010/main" val="0"/>
              </a:ext>
            </a:extLst>
          </a:blip>
          <a:stretch>
            <a:fillRect/>
          </a:stretch>
        </p:blipFill>
        <p:spPr>
          <a:xfrm>
            <a:off x="2047665" y="2705725"/>
            <a:ext cx="10208898" cy="6275629"/>
          </a:xfrm>
          <a:prstGeom prst="rect">
            <a:avLst/>
          </a:prstGeom>
        </p:spPr>
      </p:pic>
    </p:spTree>
    <p:extLst>
      <p:ext uri="{BB962C8B-B14F-4D97-AF65-F5344CB8AC3E}">
        <p14:creationId xmlns:p14="http://schemas.microsoft.com/office/powerpoint/2010/main" val="15435847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a:p>
            <a:r>
              <a:rPr lang="en-US" sz="1400" dirty="0">
                <a:solidFill>
                  <a:srgbClr val="466EA5"/>
                </a:solidFill>
              </a:rPr>
              <a:t>Rise to Five</a:t>
            </a:r>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4551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a:p>
            <a:r>
              <a:rPr lang="en-US" sz="1400" dirty="0">
                <a:solidFill>
                  <a:srgbClr val="466EA5"/>
                </a:solidFill>
              </a:rPr>
              <a:t>Rise to Five</a:t>
            </a:r>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1320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a:p>
            <a:r>
              <a:rPr lang="en-US" sz="1400" dirty="0">
                <a:solidFill>
                  <a:srgbClr val="466EA5"/>
                </a:solidFill>
              </a:rPr>
              <a:t>Rise to Five</a:t>
            </a:r>
          </a:p>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397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a:p>
            <a:r>
              <a:rPr lang="en-US" sz="1400" dirty="0">
                <a:solidFill>
                  <a:srgbClr val="466EA5"/>
                </a:solidFill>
              </a:rPr>
              <a:t>#GoGreater: Rise to the Top-5</a:t>
            </a:r>
          </a:p>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41233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usiness1 - Title Slide">
    <p:spTree>
      <p:nvGrpSpPr>
        <p:cNvPr id="1" name=""/>
        <p:cNvGrpSpPr/>
        <p:nvPr/>
      </p:nvGrpSpPr>
      <p:grpSpPr>
        <a:xfrm>
          <a:off x="0" y="0"/>
          <a:ext cx="0" cy="0"/>
          <a:chOff x="0" y="0"/>
          <a:chExt cx="0" cy="0"/>
        </a:xfrm>
      </p:grpSpPr>
      <p:pic>
        <p:nvPicPr>
          <p:cNvPr id="10" name="Picture 9" descr="A clock tower in the background&#10;&#10;Description automatically generated">
            <a:extLst>
              <a:ext uri="{FF2B5EF4-FFF2-40B4-BE49-F238E27FC236}">
                <a16:creationId xmlns:a16="http://schemas.microsoft.com/office/drawing/2014/main" id="{11B64518-B39D-744B-B6D6-DA64174FC9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4023" y="0"/>
            <a:ext cx="10287000" cy="6858000"/>
          </a:xfrm>
          <a:prstGeom prst="rect">
            <a:avLst/>
          </a:prstGeom>
        </p:spPr>
      </p:pic>
      <p:sp>
        <p:nvSpPr>
          <p:cNvPr id="12" name="Rectangle 11">
            <a:extLst>
              <a:ext uri="{FF2B5EF4-FFF2-40B4-BE49-F238E27FC236}">
                <a16:creationId xmlns:a16="http://schemas.microsoft.com/office/drawing/2014/main" id="{C612267E-2414-3248-AFCD-80800602D5EE}"/>
              </a:ext>
            </a:extLst>
          </p:cNvPr>
          <p:cNvSpPr/>
          <p:nvPr userDrawn="1"/>
        </p:nvSpPr>
        <p:spPr>
          <a:xfrm>
            <a:off x="0" y="0"/>
            <a:ext cx="12192000" cy="6858000"/>
          </a:xfrm>
          <a:prstGeom prst="rect">
            <a:avLst/>
          </a:prstGeom>
          <a:gradFill flip="none" rotWithShape="1">
            <a:gsLst>
              <a:gs pos="0">
                <a:schemeClr val="accent1">
                  <a:satMod val="103000"/>
                  <a:lumMod val="102000"/>
                  <a:tint val="94000"/>
                  <a:alpha val="36000"/>
                </a:schemeClr>
              </a:gs>
              <a:gs pos="50000">
                <a:schemeClr val="accent1">
                  <a:satMod val="110000"/>
                  <a:lumMod val="100000"/>
                  <a:shade val="100000"/>
                  <a:alpha val="36000"/>
                </a:schemeClr>
              </a:gs>
              <a:gs pos="100000">
                <a:schemeClr val="accent1">
                  <a:lumMod val="99000"/>
                  <a:satMod val="120000"/>
                  <a:shade val="78000"/>
                  <a:alpha val="36000"/>
                </a:schemeClr>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Freeform 12">
            <a:extLst>
              <a:ext uri="{FF2B5EF4-FFF2-40B4-BE49-F238E27FC236}">
                <a16:creationId xmlns:a16="http://schemas.microsoft.com/office/drawing/2014/main" id="{38720BC7-2CA2-9D49-98CE-BF950E44E8A8}"/>
              </a:ext>
            </a:extLst>
          </p:cNvPr>
          <p:cNvSpPr/>
          <p:nvPr userDrawn="1"/>
        </p:nvSpPr>
        <p:spPr>
          <a:xfrm>
            <a:off x="2" y="3"/>
            <a:ext cx="7152116" cy="6857999"/>
          </a:xfrm>
          <a:custGeom>
            <a:avLst/>
            <a:gdLst>
              <a:gd name="connsiteX0" fmla="*/ 0 w 10318750"/>
              <a:gd name="connsiteY0" fmla="*/ 0 h 6857999"/>
              <a:gd name="connsiteX1" fmla="*/ 4997450 w 10318750"/>
              <a:gd name="connsiteY1" fmla="*/ 0 h 6857999"/>
              <a:gd name="connsiteX2" fmla="*/ 10318750 w 10318750"/>
              <a:gd name="connsiteY2" fmla="*/ 6857999 h 6857999"/>
              <a:gd name="connsiteX3" fmla="*/ 4997450 w 10318750"/>
              <a:gd name="connsiteY3" fmla="*/ 6857999 h 6857999"/>
              <a:gd name="connsiteX4" fmla="*/ 0 w 10318750"/>
              <a:gd name="connsiteY4" fmla="*/ 6857999 h 6857999"/>
              <a:gd name="connsiteX0" fmla="*/ 0 w 10318750"/>
              <a:gd name="connsiteY0" fmla="*/ 27020 h 6885019"/>
              <a:gd name="connsiteX1" fmla="*/ 4321661 w 10318750"/>
              <a:gd name="connsiteY1" fmla="*/ 0 h 6885019"/>
              <a:gd name="connsiteX2" fmla="*/ 10318750 w 10318750"/>
              <a:gd name="connsiteY2" fmla="*/ 6885019 h 6885019"/>
              <a:gd name="connsiteX3" fmla="*/ 4997450 w 10318750"/>
              <a:gd name="connsiteY3" fmla="*/ 6885019 h 6885019"/>
              <a:gd name="connsiteX4" fmla="*/ 0 w 10318750"/>
              <a:gd name="connsiteY4" fmla="*/ 6885019 h 6885019"/>
              <a:gd name="connsiteX5" fmla="*/ 0 w 10318750"/>
              <a:gd name="connsiteY5" fmla="*/ 27020 h 6885019"/>
              <a:gd name="connsiteX0" fmla="*/ 0 w 10318750"/>
              <a:gd name="connsiteY0" fmla="*/ 13510 h 6871509"/>
              <a:gd name="connsiteX1" fmla="*/ 4399637 w 10318750"/>
              <a:gd name="connsiteY1" fmla="*/ 0 h 6871509"/>
              <a:gd name="connsiteX2" fmla="*/ 10318750 w 10318750"/>
              <a:gd name="connsiteY2" fmla="*/ 6871509 h 6871509"/>
              <a:gd name="connsiteX3" fmla="*/ 4997450 w 10318750"/>
              <a:gd name="connsiteY3" fmla="*/ 6871509 h 6871509"/>
              <a:gd name="connsiteX4" fmla="*/ 0 w 10318750"/>
              <a:gd name="connsiteY4" fmla="*/ 6871509 h 6871509"/>
              <a:gd name="connsiteX5" fmla="*/ 0 w 10318750"/>
              <a:gd name="connsiteY5" fmla="*/ 13510 h 6871509"/>
              <a:gd name="connsiteX0" fmla="*/ 0 w 10318750"/>
              <a:gd name="connsiteY0" fmla="*/ 0 h 6857999"/>
              <a:gd name="connsiteX1" fmla="*/ 4321661 w 10318750"/>
              <a:gd name="connsiteY1" fmla="*/ 0 h 6857999"/>
              <a:gd name="connsiteX2" fmla="*/ 10318750 w 10318750"/>
              <a:gd name="connsiteY2" fmla="*/ 6857999 h 6857999"/>
              <a:gd name="connsiteX3" fmla="*/ 4997450 w 10318750"/>
              <a:gd name="connsiteY3" fmla="*/ 6857999 h 6857999"/>
              <a:gd name="connsiteX4" fmla="*/ 0 w 10318750"/>
              <a:gd name="connsiteY4" fmla="*/ 6857999 h 6857999"/>
              <a:gd name="connsiteX5" fmla="*/ 0 w 10318750"/>
              <a:gd name="connsiteY5"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18750" h="6857999">
                <a:moveTo>
                  <a:pt x="0" y="0"/>
                </a:moveTo>
                <a:lnTo>
                  <a:pt x="4321661" y="0"/>
                </a:lnTo>
                <a:lnTo>
                  <a:pt x="10318750" y="6857999"/>
                </a:lnTo>
                <a:lnTo>
                  <a:pt x="4997450" y="6857999"/>
                </a:lnTo>
                <a:lnTo>
                  <a:pt x="0" y="685799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pic>
        <p:nvPicPr>
          <p:cNvPr id="14" name="Picture 13" descr="A picture containing clock&#10;&#10;Description automatically generated">
            <a:extLst>
              <a:ext uri="{FF2B5EF4-FFF2-40B4-BE49-F238E27FC236}">
                <a16:creationId xmlns:a16="http://schemas.microsoft.com/office/drawing/2014/main" id="{A8FBA879-C76A-5443-8EE9-001E8AD4D86C}"/>
              </a:ext>
            </a:extLst>
          </p:cNvPr>
          <p:cNvPicPr>
            <a:picLocks noChangeAspect="1"/>
          </p:cNvPicPr>
          <p:nvPr userDrawn="1"/>
        </p:nvPicPr>
        <p:blipFill rotWithShape="1">
          <a:blip r:embed="rId3" cstate="print">
            <a:alphaModFix amt="5000"/>
            <a:extLst>
              <a:ext uri="{28A0092B-C50C-407E-A947-70E740481C1C}">
                <a14:useLocalDpi xmlns:a14="http://schemas.microsoft.com/office/drawing/2010/main" val="0"/>
              </a:ext>
            </a:extLst>
          </a:blip>
          <a:srcRect l="17461" b="8905"/>
          <a:stretch/>
        </p:blipFill>
        <p:spPr>
          <a:xfrm>
            <a:off x="0" y="2852936"/>
            <a:ext cx="5903300" cy="4005061"/>
          </a:xfrm>
          <a:prstGeom prst="rect">
            <a:avLst/>
          </a:prstGeom>
        </p:spPr>
      </p:pic>
      <p:sp>
        <p:nvSpPr>
          <p:cNvPr id="15" name="Title 1">
            <a:extLst>
              <a:ext uri="{FF2B5EF4-FFF2-40B4-BE49-F238E27FC236}">
                <a16:creationId xmlns:a16="http://schemas.microsoft.com/office/drawing/2014/main" id="{62E3E7A4-E0AA-F944-8BB7-799D9F4F0843}"/>
              </a:ext>
            </a:extLst>
          </p:cNvPr>
          <p:cNvSpPr>
            <a:spLocks noGrp="1"/>
          </p:cNvSpPr>
          <p:nvPr>
            <p:ph type="ctrTitle"/>
          </p:nvPr>
        </p:nvSpPr>
        <p:spPr>
          <a:xfrm>
            <a:off x="527381" y="2123357"/>
            <a:ext cx="4320480" cy="2387600"/>
          </a:xfrm>
        </p:spPr>
        <p:txBody>
          <a:bodyPr vert="horz" lIns="91440" tIns="45720" rIns="91440" bIns="45720" rtlCol="0" anchor="b">
            <a:normAutofit/>
          </a:bodyPr>
          <a:lstStyle>
            <a:lvl1pPr>
              <a:defRPr lang="en-US">
                <a:solidFill>
                  <a:srgbClr val="466EA5"/>
                </a:solidFill>
              </a:defRPr>
            </a:lvl1pPr>
          </a:lstStyle>
          <a:p>
            <a:pPr lvl="0"/>
            <a:r>
              <a:rPr lang="en-US" dirty="0"/>
              <a:t>Click to edit Master title style</a:t>
            </a:r>
          </a:p>
        </p:txBody>
      </p:sp>
      <p:sp>
        <p:nvSpPr>
          <p:cNvPr id="16" name="Subtitle 2">
            <a:extLst>
              <a:ext uri="{FF2B5EF4-FFF2-40B4-BE49-F238E27FC236}">
                <a16:creationId xmlns:a16="http://schemas.microsoft.com/office/drawing/2014/main" id="{C3DE1B70-5536-854C-A19B-5BBC50311454}"/>
              </a:ext>
            </a:extLst>
          </p:cNvPr>
          <p:cNvSpPr>
            <a:spLocks noGrp="1"/>
          </p:cNvSpPr>
          <p:nvPr>
            <p:ph type="subTitle" idx="1"/>
          </p:nvPr>
        </p:nvSpPr>
        <p:spPr>
          <a:xfrm>
            <a:off x="527381" y="4537947"/>
            <a:ext cx="4320480" cy="906567"/>
          </a:xfrm>
        </p:spPr>
        <p:txBody>
          <a:bodyPr vert="horz" lIns="91440" tIns="45720" rIns="91440" bIns="45720" rtlCol="0">
            <a:normAutofit/>
          </a:bodyPr>
          <a:lstStyle>
            <a:lvl1pPr marL="171450" indent="-171450">
              <a:buNone/>
              <a:defRPr lang="en-US" sz="1600">
                <a:solidFill>
                  <a:srgbClr val="D16B17"/>
                </a:solidFill>
              </a:defRPr>
            </a:lvl1pPr>
          </a:lstStyle>
          <a:p>
            <a:pPr marL="0" lvl="0" indent="0"/>
            <a:r>
              <a:rPr lang="en-US" dirty="0"/>
              <a:t>Click to edit Master subtitle style</a:t>
            </a:r>
          </a:p>
        </p:txBody>
      </p:sp>
      <p:pic>
        <p:nvPicPr>
          <p:cNvPr id="17" name="Picture 16">
            <a:extLst>
              <a:ext uri="{FF2B5EF4-FFF2-40B4-BE49-F238E27FC236}">
                <a16:creationId xmlns:a16="http://schemas.microsoft.com/office/drawing/2014/main" id="{638C6F93-3D1E-1B4E-BF95-C23BFBA8132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392" y="5517232"/>
            <a:ext cx="4207784" cy="360040"/>
          </a:xfrm>
          <a:prstGeom prst="rect">
            <a:avLst/>
          </a:prstGeom>
        </p:spPr>
      </p:pic>
      <p:sp>
        <p:nvSpPr>
          <p:cNvPr id="18" name="Freeform 17">
            <a:extLst>
              <a:ext uri="{FF2B5EF4-FFF2-40B4-BE49-F238E27FC236}">
                <a16:creationId xmlns:a16="http://schemas.microsoft.com/office/drawing/2014/main" id="{5A3ED1CC-FC13-1445-826E-1D3BA765D77A}"/>
              </a:ext>
            </a:extLst>
          </p:cNvPr>
          <p:cNvSpPr/>
          <p:nvPr userDrawn="1"/>
        </p:nvSpPr>
        <p:spPr>
          <a:xfrm>
            <a:off x="-19027" y="6413500"/>
            <a:ext cx="7171145" cy="444500"/>
          </a:xfrm>
          <a:custGeom>
            <a:avLst/>
            <a:gdLst>
              <a:gd name="connsiteX0" fmla="*/ 11544300 w 12192000"/>
              <a:gd name="connsiteY0" fmla="*/ 0 h 444500"/>
              <a:gd name="connsiteX1" fmla="*/ 12192000 w 12192000"/>
              <a:gd name="connsiteY1" fmla="*/ 0 h 444500"/>
              <a:gd name="connsiteX2" fmla="*/ 12192000 w 12192000"/>
              <a:gd name="connsiteY2" fmla="*/ 444500 h 444500"/>
              <a:gd name="connsiteX3" fmla="*/ 11286490 w 12192000"/>
              <a:gd name="connsiteY3" fmla="*/ 444500 h 444500"/>
              <a:gd name="connsiteX4" fmla="*/ 0 w 12192000"/>
              <a:gd name="connsiteY4" fmla="*/ 0 h 444500"/>
              <a:gd name="connsiteX5" fmla="*/ 10718800 w 12192000"/>
              <a:gd name="connsiteY5" fmla="*/ 0 h 444500"/>
              <a:gd name="connsiteX6" fmla="*/ 10976610 w 12192000"/>
              <a:gd name="connsiteY6" fmla="*/ 444500 h 444500"/>
              <a:gd name="connsiteX7" fmla="*/ 0 w 12192000"/>
              <a:gd name="connsiteY7" fmla="*/ 444500 h 444500"/>
              <a:gd name="connsiteX0" fmla="*/ 11836873 w 12192000"/>
              <a:gd name="connsiteY0" fmla="*/ 246201 h 444500"/>
              <a:gd name="connsiteX1" fmla="*/ 12192000 w 12192000"/>
              <a:gd name="connsiteY1" fmla="*/ 0 h 444500"/>
              <a:gd name="connsiteX2" fmla="*/ 12192000 w 12192000"/>
              <a:gd name="connsiteY2" fmla="*/ 444500 h 444500"/>
              <a:gd name="connsiteX3" fmla="*/ 11286490 w 12192000"/>
              <a:gd name="connsiteY3" fmla="*/ 444500 h 444500"/>
              <a:gd name="connsiteX4" fmla="*/ 11836873 w 12192000"/>
              <a:gd name="connsiteY4" fmla="*/ 246201 h 444500"/>
              <a:gd name="connsiteX5" fmla="*/ 0 w 12192000"/>
              <a:gd name="connsiteY5" fmla="*/ 0 h 444500"/>
              <a:gd name="connsiteX6" fmla="*/ 10718800 w 12192000"/>
              <a:gd name="connsiteY6" fmla="*/ 0 h 444500"/>
              <a:gd name="connsiteX7" fmla="*/ 10976610 w 12192000"/>
              <a:gd name="connsiteY7" fmla="*/ 444500 h 444500"/>
              <a:gd name="connsiteX8" fmla="*/ 0 w 12192000"/>
              <a:gd name="connsiteY8" fmla="*/ 444500 h 444500"/>
              <a:gd name="connsiteX9" fmla="*/ 0 w 12192000"/>
              <a:gd name="connsiteY9" fmla="*/ 0 h 444500"/>
              <a:gd name="connsiteX0" fmla="*/ 11836873 w 12192000"/>
              <a:gd name="connsiteY0" fmla="*/ 246201 h 444500"/>
              <a:gd name="connsiteX1" fmla="*/ 12192000 w 12192000"/>
              <a:gd name="connsiteY1" fmla="*/ 0 h 444500"/>
              <a:gd name="connsiteX2" fmla="*/ 12192000 w 12192000"/>
              <a:gd name="connsiteY2" fmla="*/ 444500 h 444500"/>
              <a:gd name="connsiteX3" fmla="*/ 11345066 w 12192000"/>
              <a:gd name="connsiteY3" fmla="*/ 351752 h 444500"/>
              <a:gd name="connsiteX4" fmla="*/ 11836873 w 12192000"/>
              <a:gd name="connsiteY4" fmla="*/ 246201 h 444500"/>
              <a:gd name="connsiteX5" fmla="*/ 0 w 12192000"/>
              <a:gd name="connsiteY5" fmla="*/ 0 h 444500"/>
              <a:gd name="connsiteX6" fmla="*/ 10718800 w 12192000"/>
              <a:gd name="connsiteY6" fmla="*/ 0 h 444500"/>
              <a:gd name="connsiteX7" fmla="*/ 10976610 w 12192000"/>
              <a:gd name="connsiteY7" fmla="*/ 444500 h 444500"/>
              <a:gd name="connsiteX8" fmla="*/ 0 w 12192000"/>
              <a:gd name="connsiteY8" fmla="*/ 444500 h 444500"/>
              <a:gd name="connsiteX9" fmla="*/ 0 w 12192000"/>
              <a:gd name="connsiteY9" fmla="*/ 0 h 444500"/>
              <a:gd name="connsiteX0" fmla="*/ 11836873 w 12192000"/>
              <a:gd name="connsiteY0" fmla="*/ 394034 h 592333"/>
              <a:gd name="connsiteX1" fmla="*/ 12192000 w 12192000"/>
              <a:gd name="connsiteY1" fmla="*/ 147833 h 592333"/>
              <a:gd name="connsiteX2" fmla="*/ 12192000 w 12192000"/>
              <a:gd name="connsiteY2" fmla="*/ 592333 h 592333"/>
              <a:gd name="connsiteX3" fmla="*/ 11696515 w 12192000"/>
              <a:gd name="connsiteY3" fmla="*/ 21576 h 592333"/>
              <a:gd name="connsiteX4" fmla="*/ 11836873 w 12192000"/>
              <a:gd name="connsiteY4" fmla="*/ 394034 h 592333"/>
              <a:gd name="connsiteX5" fmla="*/ 0 w 12192000"/>
              <a:gd name="connsiteY5" fmla="*/ 147833 h 592333"/>
              <a:gd name="connsiteX6" fmla="*/ 10718800 w 12192000"/>
              <a:gd name="connsiteY6" fmla="*/ 147833 h 592333"/>
              <a:gd name="connsiteX7" fmla="*/ 10976610 w 12192000"/>
              <a:gd name="connsiteY7" fmla="*/ 592333 h 592333"/>
              <a:gd name="connsiteX8" fmla="*/ 0 w 12192000"/>
              <a:gd name="connsiteY8" fmla="*/ 592333 h 592333"/>
              <a:gd name="connsiteX9" fmla="*/ 0 w 12192000"/>
              <a:gd name="connsiteY9" fmla="*/ 147833 h 592333"/>
              <a:gd name="connsiteX0" fmla="*/ 11836873 w 12192000"/>
              <a:gd name="connsiteY0" fmla="*/ 463524 h 661823"/>
              <a:gd name="connsiteX1" fmla="*/ 12192000 w 12192000"/>
              <a:gd name="connsiteY1" fmla="*/ 217323 h 661823"/>
              <a:gd name="connsiteX2" fmla="*/ 12192000 w 12192000"/>
              <a:gd name="connsiteY2" fmla="*/ 661823 h 661823"/>
              <a:gd name="connsiteX3" fmla="*/ 11081477 w 12192000"/>
              <a:gd name="connsiteY3" fmla="*/ 19721 h 661823"/>
              <a:gd name="connsiteX4" fmla="*/ 11836873 w 12192000"/>
              <a:gd name="connsiteY4" fmla="*/ 463524 h 661823"/>
              <a:gd name="connsiteX5" fmla="*/ 0 w 12192000"/>
              <a:gd name="connsiteY5" fmla="*/ 217323 h 661823"/>
              <a:gd name="connsiteX6" fmla="*/ 10718800 w 12192000"/>
              <a:gd name="connsiteY6" fmla="*/ 217323 h 661823"/>
              <a:gd name="connsiteX7" fmla="*/ 10976610 w 12192000"/>
              <a:gd name="connsiteY7" fmla="*/ 661823 h 661823"/>
              <a:gd name="connsiteX8" fmla="*/ 0 w 12192000"/>
              <a:gd name="connsiteY8" fmla="*/ 661823 h 661823"/>
              <a:gd name="connsiteX9" fmla="*/ 0 w 12192000"/>
              <a:gd name="connsiteY9" fmla="*/ 217323 h 661823"/>
              <a:gd name="connsiteX0" fmla="*/ 11836873 w 12192000"/>
              <a:gd name="connsiteY0" fmla="*/ 246201 h 444500"/>
              <a:gd name="connsiteX1" fmla="*/ 12192000 w 12192000"/>
              <a:gd name="connsiteY1" fmla="*/ 0 h 444500"/>
              <a:gd name="connsiteX2" fmla="*/ 12192000 w 12192000"/>
              <a:gd name="connsiteY2" fmla="*/ 444500 h 444500"/>
              <a:gd name="connsiteX3" fmla="*/ 11271846 w 12192000"/>
              <a:gd name="connsiteY3" fmla="*/ 102046 h 444500"/>
              <a:gd name="connsiteX4" fmla="*/ 11836873 w 12192000"/>
              <a:gd name="connsiteY4" fmla="*/ 246201 h 444500"/>
              <a:gd name="connsiteX5" fmla="*/ 0 w 12192000"/>
              <a:gd name="connsiteY5" fmla="*/ 0 h 444500"/>
              <a:gd name="connsiteX6" fmla="*/ 10718800 w 12192000"/>
              <a:gd name="connsiteY6" fmla="*/ 0 h 444500"/>
              <a:gd name="connsiteX7" fmla="*/ 10976610 w 12192000"/>
              <a:gd name="connsiteY7" fmla="*/ 444500 h 444500"/>
              <a:gd name="connsiteX8" fmla="*/ 0 w 12192000"/>
              <a:gd name="connsiteY8" fmla="*/ 444500 h 444500"/>
              <a:gd name="connsiteX9" fmla="*/ 0 w 12192000"/>
              <a:gd name="connsiteY9" fmla="*/ 0 h 444500"/>
              <a:gd name="connsiteX0" fmla="*/ 11836873 w 12192000"/>
              <a:gd name="connsiteY0" fmla="*/ 246201 h 444500"/>
              <a:gd name="connsiteX1" fmla="*/ 12192000 w 12192000"/>
              <a:gd name="connsiteY1" fmla="*/ 0 h 444500"/>
              <a:gd name="connsiteX2" fmla="*/ 12192000 w 12192000"/>
              <a:gd name="connsiteY2" fmla="*/ 444500 h 444500"/>
              <a:gd name="connsiteX3" fmla="*/ 11836873 w 12192000"/>
              <a:gd name="connsiteY3" fmla="*/ 246201 h 444500"/>
              <a:gd name="connsiteX4" fmla="*/ 0 w 12192000"/>
              <a:gd name="connsiteY4" fmla="*/ 0 h 444500"/>
              <a:gd name="connsiteX5" fmla="*/ 10718800 w 12192000"/>
              <a:gd name="connsiteY5" fmla="*/ 0 h 444500"/>
              <a:gd name="connsiteX6" fmla="*/ 10976610 w 12192000"/>
              <a:gd name="connsiteY6" fmla="*/ 444500 h 444500"/>
              <a:gd name="connsiteX7" fmla="*/ 0 w 12192000"/>
              <a:gd name="connsiteY7" fmla="*/ 444500 h 444500"/>
              <a:gd name="connsiteX8" fmla="*/ 0 w 12192000"/>
              <a:gd name="connsiteY8" fmla="*/ 0 h 444500"/>
              <a:gd name="connsiteX0" fmla="*/ 11836873 w 12192000"/>
              <a:gd name="connsiteY0" fmla="*/ 246201 h 444500"/>
              <a:gd name="connsiteX1" fmla="*/ 12192000 w 12192000"/>
              <a:gd name="connsiteY1" fmla="*/ 444500 h 444500"/>
              <a:gd name="connsiteX2" fmla="*/ 11836873 w 12192000"/>
              <a:gd name="connsiteY2" fmla="*/ 246201 h 444500"/>
              <a:gd name="connsiteX3" fmla="*/ 0 w 12192000"/>
              <a:gd name="connsiteY3" fmla="*/ 0 h 444500"/>
              <a:gd name="connsiteX4" fmla="*/ 10718800 w 12192000"/>
              <a:gd name="connsiteY4" fmla="*/ 0 h 444500"/>
              <a:gd name="connsiteX5" fmla="*/ 10976610 w 12192000"/>
              <a:gd name="connsiteY5" fmla="*/ 444500 h 444500"/>
              <a:gd name="connsiteX6" fmla="*/ 0 w 12192000"/>
              <a:gd name="connsiteY6" fmla="*/ 444500 h 444500"/>
              <a:gd name="connsiteX7" fmla="*/ 0 w 12192000"/>
              <a:gd name="connsiteY7" fmla="*/ 0 h 444500"/>
              <a:gd name="connsiteX0" fmla="*/ 0 w 10976610"/>
              <a:gd name="connsiteY0" fmla="*/ 0 h 444500"/>
              <a:gd name="connsiteX1" fmla="*/ 10718800 w 10976610"/>
              <a:gd name="connsiteY1" fmla="*/ 0 h 444500"/>
              <a:gd name="connsiteX2" fmla="*/ 10976610 w 10976610"/>
              <a:gd name="connsiteY2" fmla="*/ 444500 h 444500"/>
              <a:gd name="connsiteX3" fmla="*/ 0 w 10976610"/>
              <a:gd name="connsiteY3" fmla="*/ 444500 h 444500"/>
              <a:gd name="connsiteX4" fmla="*/ 0 w 10976610"/>
              <a:gd name="connsiteY4" fmla="*/ 0 h 444500"/>
              <a:gd name="connsiteX0" fmla="*/ 0 w 11064472"/>
              <a:gd name="connsiteY0" fmla="*/ 0 h 444500"/>
              <a:gd name="connsiteX1" fmla="*/ 10718800 w 11064472"/>
              <a:gd name="connsiteY1" fmla="*/ 0 h 444500"/>
              <a:gd name="connsiteX2" fmla="*/ 11064472 w 11064472"/>
              <a:gd name="connsiteY2" fmla="*/ 437366 h 444500"/>
              <a:gd name="connsiteX3" fmla="*/ 0 w 11064472"/>
              <a:gd name="connsiteY3" fmla="*/ 444500 h 444500"/>
              <a:gd name="connsiteX4" fmla="*/ 0 w 11064472"/>
              <a:gd name="connsiteY4" fmla="*/ 0 h 444500"/>
              <a:gd name="connsiteX0" fmla="*/ 0 w 11064472"/>
              <a:gd name="connsiteY0" fmla="*/ 0 h 444500"/>
              <a:gd name="connsiteX1" fmla="*/ 10699565 w 11064472"/>
              <a:gd name="connsiteY1" fmla="*/ 0 h 444500"/>
              <a:gd name="connsiteX2" fmla="*/ 11064472 w 11064472"/>
              <a:gd name="connsiteY2" fmla="*/ 437366 h 444500"/>
              <a:gd name="connsiteX3" fmla="*/ 0 w 11064472"/>
              <a:gd name="connsiteY3" fmla="*/ 444500 h 444500"/>
              <a:gd name="connsiteX4" fmla="*/ 0 w 11064472"/>
              <a:gd name="connsiteY4" fmla="*/ 0 h 444500"/>
              <a:gd name="connsiteX0" fmla="*/ 0 w 11064472"/>
              <a:gd name="connsiteY0" fmla="*/ 0 h 444500"/>
              <a:gd name="connsiteX1" fmla="*/ 10670711 w 11064472"/>
              <a:gd name="connsiteY1" fmla="*/ 4686 h 444500"/>
              <a:gd name="connsiteX2" fmla="*/ 11064472 w 11064472"/>
              <a:gd name="connsiteY2" fmla="*/ 437366 h 444500"/>
              <a:gd name="connsiteX3" fmla="*/ 0 w 11064472"/>
              <a:gd name="connsiteY3" fmla="*/ 444500 h 444500"/>
              <a:gd name="connsiteX4" fmla="*/ 0 w 11064472"/>
              <a:gd name="connsiteY4" fmla="*/ 0 h 444500"/>
              <a:gd name="connsiteX0" fmla="*/ 0 w 11064472"/>
              <a:gd name="connsiteY0" fmla="*/ 0 h 444500"/>
              <a:gd name="connsiteX1" fmla="*/ 10670711 w 11064472"/>
              <a:gd name="connsiteY1" fmla="*/ 0 h 444500"/>
              <a:gd name="connsiteX2" fmla="*/ 11064472 w 11064472"/>
              <a:gd name="connsiteY2" fmla="*/ 437366 h 444500"/>
              <a:gd name="connsiteX3" fmla="*/ 0 w 11064472"/>
              <a:gd name="connsiteY3" fmla="*/ 444500 h 444500"/>
              <a:gd name="connsiteX4" fmla="*/ 0 w 11064472"/>
              <a:gd name="connsiteY4" fmla="*/ 0 h 444500"/>
              <a:gd name="connsiteX0" fmla="*/ 0 w 11064472"/>
              <a:gd name="connsiteY0" fmla="*/ 0 h 444500"/>
              <a:gd name="connsiteX1" fmla="*/ 10639922 w 11064472"/>
              <a:gd name="connsiteY1" fmla="*/ 0 h 444500"/>
              <a:gd name="connsiteX2" fmla="*/ 11064472 w 11064472"/>
              <a:gd name="connsiteY2" fmla="*/ 437366 h 444500"/>
              <a:gd name="connsiteX3" fmla="*/ 0 w 11064472"/>
              <a:gd name="connsiteY3" fmla="*/ 444500 h 444500"/>
              <a:gd name="connsiteX4" fmla="*/ 0 w 11064472"/>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4472" h="444500">
                <a:moveTo>
                  <a:pt x="0" y="0"/>
                </a:moveTo>
                <a:lnTo>
                  <a:pt x="10639922" y="0"/>
                </a:lnTo>
                <a:lnTo>
                  <a:pt x="11064472" y="437366"/>
                </a:lnTo>
                <a:lnTo>
                  <a:pt x="0" y="444500"/>
                </a:lnTo>
                <a:lnTo>
                  <a:pt x="0" y="0"/>
                </a:lnTo>
                <a:close/>
              </a:path>
            </a:pathLst>
          </a:custGeom>
          <a:solidFill>
            <a:srgbClr val="466EA5">
              <a:alpha val="76000"/>
            </a:srgbClr>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8625" b="1" dirty="0">
              <a:solidFill>
                <a:schemeClr val="tx1"/>
              </a:solidFill>
            </a:endParaRPr>
          </a:p>
        </p:txBody>
      </p:sp>
      <p:sp>
        <p:nvSpPr>
          <p:cNvPr id="21" name="TextBox 20">
            <a:extLst>
              <a:ext uri="{FF2B5EF4-FFF2-40B4-BE49-F238E27FC236}">
                <a16:creationId xmlns:a16="http://schemas.microsoft.com/office/drawing/2014/main" id="{CCDE6D26-E5D4-0A4F-A70D-7DA3ACA8044C}"/>
              </a:ext>
            </a:extLst>
          </p:cNvPr>
          <p:cNvSpPr txBox="1"/>
          <p:nvPr userDrawn="1"/>
        </p:nvSpPr>
        <p:spPr>
          <a:xfrm>
            <a:off x="623392" y="6453337"/>
            <a:ext cx="3024336" cy="369332"/>
          </a:xfrm>
          <a:prstGeom prst="rect">
            <a:avLst/>
          </a:prstGeom>
          <a:noFill/>
        </p:spPr>
        <p:txBody>
          <a:bodyPr wrap="square" rtlCol="0">
            <a:spAutoFit/>
          </a:bodyPr>
          <a:lstStyle/>
          <a:p>
            <a:pPr algn="l"/>
            <a:r>
              <a:rPr lang="en-US" sz="1800" b="0" i="0" spc="0" dirty="0">
                <a:solidFill>
                  <a:schemeClr val="bg1"/>
                </a:solidFill>
                <a:latin typeface="+mj-lt"/>
              </a:rPr>
              <a:t>Rise</a:t>
            </a:r>
            <a:r>
              <a:rPr lang="en-US" sz="1800" b="0" i="0" spc="0" baseline="0" dirty="0">
                <a:solidFill>
                  <a:schemeClr val="bg1"/>
                </a:solidFill>
                <a:latin typeface="+mj-lt"/>
              </a:rPr>
              <a:t> to Five</a:t>
            </a:r>
            <a:endParaRPr lang="en-US" sz="1800" b="0" i="0" spc="0" dirty="0">
              <a:solidFill>
                <a:schemeClr val="bg1"/>
              </a:solidFill>
              <a:latin typeface="+mj-lt"/>
            </a:endParaRPr>
          </a:p>
        </p:txBody>
      </p:sp>
      <p:pic>
        <p:nvPicPr>
          <p:cNvPr id="22" name="Picture 21" descr="A picture containing drawing, clock&#10;&#10;Description automatically generated">
            <a:extLst>
              <a:ext uri="{FF2B5EF4-FFF2-40B4-BE49-F238E27FC236}">
                <a16:creationId xmlns:a16="http://schemas.microsoft.com/office/drawing/2014/main" id="{C22D4A99-531F-E547-80B7-830EC269FF87}"/>
              </a:ext>
            </a:extLst>
          </p:cNvPr>
          <p:cNvPicPr>
            <a:picLocks noChangeAspect="1"/>
          </p:cNvPicPr>
          <p:nvPr userDrawn="1"/>
        </p:nvPicPr>
        <p:blipFill rotWithShape="1">
          <a:blip r:embed="rId5" cstate="print">
            <a:alphaModFix amt="20000"/>
            <a:extLst>
              <a:ext uri="{28A0092B-C50C-407E-A947-70E740481C1C}">
                <a14:useLocalDpi xmlns:a14="http://schemas.microsoft.com/office/drawing/2010/main" val="0"/>
              </a:ext>
            </a:extLst>
          </a:blip>
          <a:srcRect r="446" b="33835"/>
          <a:stretch/>
        </p:blipFill>
        <p:spPr>
          <a:xfrm>
            <a:off x="2047665" y="2705725"/>
            <a:ext cx="10163358" cy="4152275"/>
          </a:xfrm>
          <a:prstGeom prst="rect">
            <a:avLst/>
          </a:prstGeom>
        </p:spPr>
      </p:pic>
    </p:spTree>
    <p:extLst>
      <p:ext uri="{BB962C8B-B14F-4D97-AF65-F5344CB8AC3E}">
        <p14:creationId xmlns:p14="http://schemas.microsoft.com/office/powerpoint/2010/main" val="12621072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siness1 -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365127"/>
            <a:ext cx="101600" cy="1325563"/>
          </a:xfrm>
          <a:prstGeom prst="rect">
            <a:avLst/>
          </a:prstGeom>
          <a:solidFill>
            <a:srgbClr val="466EA5"/>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8625" b="1">
              <a:solidFill>
                <a:schemeClr val="tx1"/>
              </a:solidFill>
            </a:endParaRPr>
          </a:p>
        </p:txBody>
      </p:sp>
    </p:spTree>
    <p:extLst>
      <p:ext uri="{BB962C8B-B14F-4D97-AF65-F5344CB8AC3E}">
        <p14:creationId xmlns:p14="http://schemas.microsoft.com/office/powerpoint/2010/main" val="902028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usiness1 -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Rectangle 6"/>
          <p:cNvSpPr/>
          <p:nvPr userDrawn="1"/>
        </p:nvSpPr>
        <p:spPr>
          <a:xfrm>
            <a:off x="0" y="365127"/>
            <a:ext cx="101600" cy="1325563"/>
          </a:xfrm>
          <a:prstGeom prst="rect">
            <a:avLst/>
          </a:prstGeom>
          <a:solidFill>
            <a:srgbClr val="466EA5"/>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8625" b="1">
              <a:solidFill>
                <a:schemeClr val="tx1"/>
              </a:solidFill>
            </a:endParaRPr>
          </a:p>
        </p:txBody>
      </p:sp>
      <p:sp>
        <p:nvSpPr>
          <p:cNvPr id="5" name="Content Placeholder 2"/>
          <p:cNvSpPr>
            <a:spLocks noGrp="1"/>
          </p:cNvSpPr>
          <p:nvPr>
            <p:ph sz="half" idx="1"/>
          </p:nvPr>
        </p:nvSpPr>
        <p:spPr>
          <a:xfrm>
            <a:off x="908181" y="1825625"/>
            <a:ext cx="4876800" cy="4351338"/>
          </a:xfrm>
        </p:spPr>
        <p:txBody>
          <a:bodyPr/>
          <a:lstStyle/>
          <a:p>
            <a:endParaRPr lang="en-US" dirty="0"/>
          </a:p>
        </p:txBody>
      </p:sp>
      <p:sp>
        <p:nvSpPr>
          <p:cNvPr id="6" name="Content Placeholder 3"/>
          <p:cNvSpPr>
            <a:spLocks noGrp="1"/>
          </p:cNvSpPr>
          <p:nvPr>
            <p:ph sz="half" idx="2"/>
          </p:nvPr>
        </p:nvSpPr>
        <p:spPr>
          <a:xfrm>
            <a:off x="6288021" y="1825625"/>
            <a:ext cx="4876800" cy="4351338"/>
          </a:xfrm>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usiness1 -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5257800" cy="1325563"/>
          </a:xfrm>
        </p:spPr>
        <p:txBody>
          <a:bodyPr>
            <a:normAutofit/>
          </a:bodyPr>
          <a:lstStyle>
            <a:lvl1pPr>
              <a:defRPr sz="4000"/>
            </a:lvl1pPr>
          </a:lstStyle>
          <a:p>
            <a:r>
              <a:rPr lang="en-US" dirty="0"/>
              <a:t>Click to edit Master title style</a:t>
            </a:r>
          </a:p>
        </p:txBody>
      </p:sp>
      <p:sp>
        <p:nvSpPr>
          <p:cNvPr id="7" name="Rectangle 6"/>
          <p:cNvSpPr/>
          <p:nvPr userDrawn="1"/>
        </p:nvSpPr>
        <p:spPr>
          <a:xfrm>
            <a:off x="0" y="365127"/>
            <a:ext cx="101600" cy="1325563"/>
          </a:xfrm>
          <a:prstGeom prst="rect">
            <a:avLst/>
          </a:prstGeom>
          <a:solidFill>
            <a:srgbClr val="466EA5"/>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8625" b="1">
              <a:solidFill>
                <a:schemeClr val="tx1"/>
              </a:solidFill>
            </a:endParaRPr>
          </a:p>
        </p:txBody>
      </p:sp>
      <p:sp>
        <p:nvSpPr>
          <p:cNvPr id="8" name="Content Placeholder 2"/>
          <p:cNvSpPr>
            <a:spLocks noGrp="1"/>
          </p:cNvSpPr>
          <p:nvPr>
            <p:ph idx="1"/>
          </p:nvPr>
        </p:nvSpPr>
        <p:spPr>
          <a:xfrm>
            <a:off x="6384032" y="365126"/>
            <a:ext cx="4632960" cy="5495925"/>
          </a:xfrm>
        </p:spPr>
        <p:txBody>
          <a:bodyPr/>
          <a:lstStyle/>
          <a:p>
            <a:endParaRPr lang="en-US"/>
          </a:p>
        </p:txBody>
      </p:sp>
      <p:sp>
        <p:nvSpPr>
          <p:cNvPr id="9" name="Text Placeholder 3"/>
          <p:cNvSpPr>
            <a:spLocks noGrp="1"/>
          </p:cNvSpPr>
          <p:nvPr>
            <p:ph type="body" sz="half" idx="2"/>
          </p:nvPr>
        </p:nvSpPr>
        <p:spPr>
          <a:xfrm>
            <a:off x="1119717" y="2057400"/>
            <a:ext cx="4632960" cy="3811588"/>
          </a:xfrm>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sz="1400">
                <a:solidFill>
                  <a:srgbClr val="466EA5"/>
                </a:solidFill>
              </a:defRPr>
            </a:lvl1pPr>
          </a:lstStyle>
          <a:p>
            <a:r>
              <a:rPr lang="en-US" dirty="0"/>
              <a:t>Rise to Five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07951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a:p>
            <a:r>
              <a:rPr lang="en-US" sz="1400" dirty="0">
                <a:solidFill>
                  <a:srgbClr val="466EA5"/>
                </a:solidFill>
              </a:rPr>
              <a:t>Rise to Five</a:t>
            </a:r>
          </a:p>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0567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a:p>
            <a:r>
              <a:rPr lang="en-US" sz="1400" dirty="0">
                <a:solidFill>
                  <a:srgbClr val="466EA5"/>
                </a:solidFill>
              </a:rPr>
              <a:t>Rise to Five</a:t>
            </a:r>
          </a:p>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92850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a:p>
            <a:r>
              <a:rPr lang="en-US" sz="1400" dirty="0">
                <a:solidFill>
                  <a:srgbClr val="466EA5"/>
                </a:solidFill>
              </a:rPr>
              <a:t>#GoGreater: Rise to the Top-5</a:t>
            </a:r>
          </a:p>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19275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a:p>
            <a:r>
              <a:rPr lang="en-US" sz="1400" dirty="0">
                <a:solidFill>
                  <a:srgbClr val="466EA5"/>
                </a:solidFill>
              </a:rPr>
              <a:t>Rise to Five</a:t>
            </a:r>
          </a:p>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60011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1.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8304245" y="6237312"/>
            <a:ext cx="2976331" cy="62068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96267" y="6381328"/>
            <a:ext cx="2816352" cy="244220"/>
          </a:xfrm>
          <a:prstGeom prst="rect">
            <a:avLst/>
          </a:prstGeom>
        </p:spPr>
      </p:pic>
      <p:sp>
        <p:nvSpPr>
          <p:cNvPr id="11" name="Rectangle 10"/>
          <p:cNvSpPr/>
          <p:nvPr userDrawn="1"/>
        </p:nvSpPr>
        <p:spPr>
          <a:xfrm>
            <a:off x="0" y="365127"/>
            <a:ext cx="101600" cy="1325563"/>
          </a:xfrm>
          <a:prstGeom prst="rect">
            <a:avLst/>
          </a:prstGeom>
          <a:solidFill>
            <a:srgbClr val="466EA5"/>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8625" b="1">
              <a:solidFill>
                <a:schemeClr val="tx1"/>
              </a:solidFill>
            </a:endParaRPr>
          </a:p>
        </p:txBody>
      </p:sp>
    </p:spTree>
    <p:extLst>
      <p:ext uri="{BB962C8B-B14F-4D97-AF65-F5344CB8AC3E}">
        <p14:creationId xmlns:p14="http://schemas.microsoft.com/office/powerpoint/2010/main" val="3495875755"/>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3" r:id="rId3"/>
    <p:sldLayoutId id="2147483752" r:id="rId4"/>
  </p:sldLayoutIdLst>
  <p:txStyles>
    <p:titleStyle>
      <a:lvl1pPr algn="l" defTabSz="914400" rtl="0" eaLnBrk="1" latinLnBrk="0" hangingPunct="1">
        <a:lnSpc>
          <a:spcPct val="90000"/>
        </a:lnSpc>
        <a:spcBef>
          <a:spcPct val="0"/>
        </a:spcBef>
        <a:buNone/>
        <a:defRPr sz="4400" kern="1200">
          <a:solidFill>
            <a:srgbClr val="466EA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66EA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66EA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66EA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66EA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66EA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Rise to Five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p:cNvSpPr/>
          <p:nvPr userDrawn="1"/>
        </p:nvSpPr>
        <p:spPr>
          <a:xfrm>
            <a:off x="8304245" y="6237312"/>
            <a:ext cx="2976331" cy="62068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496267" y="6453336"/>
            <a:ext cx="2816352" cy="244220"/>
          </a:xfrm>
          <a:prstGeom prst="rect">
            <a:avLst/>
          </a:prstGeom>
        </p:spPr>
      </p:pic>
      <p:pic>
        <p:nvPicPr>
          <p:cNvPr id="11" name="Picture 10" descr="A drawing of a cartoon character&#10;&#10;Description automatically generated">
            <a:extLst>
              <a:ext uri="{FF2B5EF4-FFF2-40B4-BE49-F238E27FC236}">
                <a16:creationId xmlns:a16="http://schemas.microsoft.com/office/drawing/2014/main" id="{26D9AA96-DBB4-8E43-B1F6-E90DE8C7C3E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5400000">
            <a:off x="-1044294" y="1160925"/>
            <a:ext cx="2910895" cy="822308"/>
          </a:xfrm>
          <a:prstGeom prst="rect">
            <a:avLst/>
          </a:prstGeom>
        </p:spPr>
      </p:pic>
    </p:spTree>
    <p:extLst>
      <p:ext uri="{BB962C8B-B14F-4D97-AF65-F5344CB8AC3E}">
        <p14:creationId xmlns:p14="http://schemas.microsoft.com/office/powerpoint/2010/main" val="208373960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7381" y="2123357"/>
            <a:ext cx="4320480" cy="2387600"/>
          </a:xfrm>
        </p:spPr>
        <p:txBody>
          <a:bodyPr/>
          <a:lstStyle/>
          <a:p>
            <a:r>
              <a:rPr lang="en-US" dirty="0">
                <a:solidFill>
                  <a:srgbClr val="466EA5"/>
                </a:solidFill>
              </a:rPr>
              <a:t>Project Name</a:t>
            </a:r>
            <a:br>
              <a:rPr lang="en-US" dirty="0">
                <a:solidFill>
                  <a:srgbClr val="466EA5"/>
                </a:solidFill>
              </a:rPr>
            </a:br>
            <a:r>
              <a:rPr lang="en-US" dirty="0">
                <a:solidFill>
                  <a:srgbClr val="466EA5"/>
                </a:solidFill>
              </a:rPr>
              <a:t>Closure Report</a:t>
            </a:r>
          </a:p>
        </p:txBody>
      </p:sp>
      <p:sp>
        <p:nvSpPr>
          <p:cNvPr id="3" name="Subtitle 2"/>
          <p:cNvSpPr>
            <a:spLocks noGrp="1"/>
          </p:cNvSpPr>
          <p:nvPr>
            <p:ph type="subTitle" idx="4294967295"/>
          </p:nvPr>
        </p:nvSpPr>
        <p:spPr>
          <a:xfrm>
            <a:off x="527381" y="4537947"/>
            <a:ext cx="4320480" cy="906567"/>
          </a:xfrm>
        </p:spPr>
        <p:txBody>
          <a:bodyPr>
            <a:normAutofit fontScale="92500" lnSpcReduction="10000"/>
          </a:bodyPr>
          <a:lstStyle/>
          <a:p>
            <a:pPr marL="0" indent="0">
              <a:buNone/>
            </a:pPr>
            <a:r>
              <a:rPr lang="en-US" dirty="0">
                <a:solidFill>
                  <a:srgbClr val="D16B17"/>
                </a:solidFill>
              </a:rPr>
              <a:t>PPM #####</a:t>
            </a:r>
          </a:p>
          <a:p>
            <a:pPr marL="0" indent="0">
              <a:buNone/>
            </a:pPr>
            <a:r>
              <a:rPr lang="en-US" dirty="0">
                <a:solidFill>
                  <a:srgbClr val="D16B17"/>
                </a:solidFill>
              </a:rPr>
              <a:t>MM/DD/YYYY</a:t>
            </a:r>
          </a:p>
          <a:p>
            <a:pPr marL="0" indent="0">
              <a:buNone/>
            </a:pPr>
            <a:endParaRPr lang="en-US" dirty="0">
              <a:solidFill>
                <a:srgbClr val="D16B17"/>
              </a:solidFill>
            </a:endParaRPr>
          </a:p>
        </p:txBody>
      </p:sp>
    </p:spTree>
    <p:extLst>
      <p:ext uri="{BB962C8B-B14F-4D97-AF65-F5344CB8AC3E}">
        <p14:creationId xmlns:p14="http://schemas.microsoft.com/office/powerpoint/2010/main" val="578944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a:t>
            </a:r>
          </a:p>
        </p:txBody>
      </p:sp>
      <p:sp>
        <p:nvSpPr>
          <p:cNvPr id="5" name="Content Placeholder 4"/>
          <p:cNvSpPr>
            <a:spLocks noGrp="1"/>
          </p:cNvSpPr>
          <p:nvPr>
            <p:ph idx="1"/>
          </p:nvPr>
        </p:nvSpPr>
        <p:spPr>
          <a:xfrm>
            <a:off x="838200" y="1556792"/>
            <a:ext cx="10515600" cy="5040560"/>
          </a:xfrm>
        </p:spPr>
        <p:txBody>
          <a:bodyPr>
            <a:normAutofit lnSpcReduction="10000"/>
          </a:bodyPr>
          <a:lstStyle/>
          <a:p>
            <a:pPr>
              <a:lnSpc>
                <a:spcPct val="150000"/>
              </a:lnSpc>
            </a:pPr>
            <a:r>
              <a:rPr lang="en-US" dirty="0"/>
              <a:t>Project Leadership</a:t>
            </a:r>
          </a:p>
          <a:p>
            <a:pPr>
              <a:lnSpc>
                <a:spcPct val="150000"/>
              </a:lnSpc>
            </a:pPr>
            <a:r>
              <a:rPr lang="en-US" dirty="0"/>
              <a:t>Project Summary</a:t>
            </a:r>
          </a:p>
          <a:p>
            <a:pPr>
              <a:lnSpc>
                <a:spcPct val="150000"/>
              </a:lnSpc>
            </a:pPr>
            <a:r>
              <a:rPr lang="en-US" dirty="0"/>
              <a:t>Project Objectives</a:t>
            </a:r>
          </a:p>
          <a:p>
            <a:pPr>
              <a:lnSpc>
                <a:spcPct val="150000"/>
              </a:lnSpc>
            </a:pPr>
            <a:r>
              <a:rPr lang="en-US" dirty="0"/>
              <a:t>Project Costs</a:t>
            </a:r>
          </a:p>
          <a:p>
            <a:pPr>
              <a:lnSpc>
                <a:spcPct val="150000"/>
              </a:lnSpc>
            </a:pPr>
            <a:r>
              <a:rPr lang="en-US" dirty="0"/>
              <a:t>Project Results</a:t>
            </a:r>
          </a:p>
          <a:p>
            <a:pPr>
              <a:lnSpc>
                <a:spcPct val="150000"/>
              </a:lnSpc>
            </a:pPr>
            <a:r>
              <a:rPr lang="en-US" dirty="0"/>
              <a:t>Lessons Learned</a:t>
            </a:r>
          </a:p>
          <a:p>
            <a:pPr>
              <a:lnSpc>
                <a:spcPct val="150000"/>
              </a:lnSpc>
            </a:pPr>
            <a:r>
              <a:rPr lang="en-US" dirty="0"/>
              <a:t>Appendix</a:t>
            </a:r>
          </a:p>
        </p:txBody>
      </p:sp>
    </p:spTree>
    <p:extLst>
      <p:ext uri="{BB962C8B-B14F-4D97-AF65-F5344CB8AC3E}">
        <p14:creationId xmlns:p14="http://schemas.microsoft.com/office/powerpoint/2010/main" val="2256502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Leadership</a:t>
            </a:r>
          </a:p>
        </p:txBody>
      </p:sp>
      <p:sp>
        <p:nvSpPr>
          <p:cNvPr id="3" name="Content Placeholder 2"/>
          <p:cNvSpPr>
            <a:spLocks noGrp="1"/>
          </p:cNvSpPr>
          <p:nvPr>
            <p:ph idx="1"/>
          </p:nvPr>
        </p:nvSpPr>
        <p:spPr/>
        <p:txBody>
          <a:bodyPr/>
          <a:lstStyle/>
          <a:p>
            <a:pPr>
              <a:lnSpc>
                <a:spcPct val="200000"/>
              </a:lnSpc>
            </a:pPr>
            <a:r>
              <a:rPr lang="en-US" dirty="0"/>
              <a:t>Project Manager:		</a:t>
            </a:r>
          </a:p>
          <a:p>
            <a:pPr>
              <a:lnSpc>
                <a:spcPct val="200000"/>
              </a:lnSpc>
            </a:pPr>
            <a:r>
              <a:rPr lang="en-US" dirty="0"/>
              <a:t>Executive Sponsor:		</a:t>
            </a:r>
          </a:p>
          <a:p>
            <a:pPr>
              <a:lnSpc>
                <a:spcPct val="200000"/>
              </a:lnSpc>
            </a:pPr>
            <a:r>
              <a:rPr lang="en-US" dirty="0"/>
              <a:t>Functional Sponsor:	</a:t>
            </a:r>
          </a:p>
          <a:p>
            <a:pPr>
              <a:lnSpc>
                <a:spcPct val="200000"/>
              </a:lnSpc>
            </a:pPr>
            <a:r>
              <a:rPr lang="en-US" dirty="0"/>
              <a:t>Technical Sponsor:		</a:t>
            </a:r>
          </a:p>
        </p:txBody>
      </p:sp>
    </p:spTree>
    <p:extLst>
      <p:ext uri="{BB962C8B-B14F-4D97-AF65-F5344CB8AC3E}">
        <p14:creationId xmlns:p14="http://schemas.microsoft.com/office/powerpoint/2010/main" val="2431675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Summary</a:t>
            </a:r>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786928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Objectives</a:t>
            </a:r>
          </a:p>
        </p:txBody>
      </p:sp>
      <p:sp>
        <p:nvSpPr>
          <p:cNvPr id="7" name="Content Placeholder 6">
            <a:extLst>
              <a:ext uri="{FF2B5EF4-FFF2-40B4-BE49-F238E27FC236}">
                <a16:creationId xmlns:a16="http://schemas.microsoft.com/office/drawing/2014/main" id="{94F87980-2D93-483D-9EED-8F13F993B33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86894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Costs</a:t>
            </a:r>
          </a:p>
        </p:txBody>
      </p:sp>
      <p:sp>
        <p:nvSpPr>
          <p:cNvPr id="7" name="Content Placeholder 6">
            <a:extLst>
              <a:ext uri="{FF2B5EF4-FFF2-40B4-BE49-F238E27FC236}">
                <a16:creationId xmlns:a16="http://schemas.microsoft.com/office/drawing/2014/main" id="{94F87980-2D93-483D-9EED-8F13F993B33E}"/>
              </a:ext>
            </a:extLst>
          </p:cNvPr>
          <p:cNvSpPr>
            <a:spLocks noGrp="1"/>
          </p:cNvSpPr>
          <p:nvPr>
            <p:ph idx="1"/>
          </p:nvPr>
        </p:nvSpPr>
        <p:spPr>
          <a:xfrm>
            <a:off x="838200" y="1825625"/>
            <a:ext cx="10515600" cy="1459359"/>
          </a:xfrm>
        </p:spPr>
        <p:txBody>
          <a:bodyPr>
            <a:normAutofit/>
          </a:bodyPr>
          <a:lstStyle/>
          <a:p>
            <a:r>
              <a:rPr lang="en-US" b="1" dirty="0"/>
              <a:t>Timeline:</a:t>
            </a:r>
            <a:r>
              <a:rPr lang="en-US" dirty="0">
                <a:solidFill>
                  <a:schemeClr val="accent2"/>
                </a:solidFill>
              </a:rPr>
              <a:t>		MMMM YYYY </a:t>
            </a:r>
            <a:r>
              <a:rPr lang="en-US" dirty="0"/>
              <a:t>– </a:t>
            </a:r>
            <a:r>
              <a:rPr lang="en-US" dirty="0">
                <a:solidFill>
                  <a:schemeClr val="accent2"/>
                </a:solidFill>
              </a:rPr>
              <a:t>MMMM YYYY </a:t>
            </a:r>
            <a:r>
              <a:rPr lang="en-US" dirty="0"/>
              <a:t>(</a:t>
            </a:r>
            <a:r>
              <a:rPr lang="en-US" dirty="0">
                <a:solidFill>
                  <a:schemeClr val="accent2"/>
                </a:solidFill>
              </a:rPr>
              <a:t>##</a:t>
            </a:r>
            <a:r>
              <a:rPr lang="en-US" dirty="0"/>
              <a:t> Months)</a:t>
            </a:r>
          </a:p>
          <a:p>
            <a:r>
              <a:rPr lang="en-US" b="1" dirty="0"/>
              <a:t>Resource Count:</a:t>
            </a:r>
            <a:r>
              <a:rPr lang="en-US" dirty="0"/>
              <a:t>	</a:t>
            </a:r>
            <a:r>
              <a:rPr lang="en-US" dirty="0">
                <a:solidFill>
                  <a:schemeClr val="accent2"/>
                </a:solidFill>
              </a:rPr>
              <a:t>##</a:t>
            </a:r>
          </a:p>
        </p:txBody>
      </p:sp>
      <p:graphicFrame>
        <p:nvGraphicFramePr>
          <p:cNvPr id="3" name="Table 3">
            <a:extLst>
              <a:ext uri="{FF2B5EF4-FFF2-40B4-BE49-F238E27FC236}">
                <a16:creationId xmlns:a16="http://schemas.microsoft.com/office/drawing/2014/main" id="{314B62D2-E39F-4748-B84C-7426449B52ED}"/>
              </a:ext>
            </a:extLst>
          </p:cNvPr>
          <p:cNvGraphicFramePr>
            <a:graphicFrameLocks noGrp="1"/>
          </p:cNvGraphicFramePr>
          <p:nvPr>
            <p:extLst>
              <p:ext uri="{D42A27DB-BD31-4B8C-83A1-F6EECF244321}">
                <p14:modId xmlns:p14="http://schemas.microsoft.com/office/powerpoint/2010/main" val="135398296"/>
              </p:ext>
            </p:extLst>
          </p:nvPr>
        </p:nvGraphicFramePr>
        <p:xfrm>
          <a:off x="838200" y="3284984"/>
          <a:ext cx="10515600" cy="2225040"/>
        </p:xfrm>
        <a:graphic>
          <a:graphicData uri="http://schemas.openxmlformats.org/drawingml/2006/table">
            <a:tbl>
              <a:tblPr firstRow="1" bandRow="1">
                <a:tableStyleId>{21E4AEA4-8DFA-4A89-87EB-49C32662AFE0}</a:tableStyleId>
              </a:tblPr>
              <a:tblGrid>
                <a:gridCol w="5977880">
                  <a:extLst>
                    <a:ext uri="{9D8B030D-6E8A-4147-A177-3AD203B41FA5}">
                      <a16:colId xmlns:a16="http://schemas.microsoft.com/office/drawing/2014/main" val="2815718420"/>
                    </a:ext>
                  </a:extLst>
                </a:gridCol>
                <a:gridCol w="2268860">
                  <a:extLst>
                    <a:ext uri="{9D8B030D-6E8A-4147-A177-3AD203B41FA5}">
                      <a16:colId xmlns:a16="http://schemas.microsoft.com/office/drawing/2014/main" val="3270830134"/>
                    </a:ext>
                  </a:extLst>
                </a:gridCol>
                <a:gridCol w="2268860">
                  <a:extLst>
                    <a:ext uri="{9D8B030D-6E8A-4147-A177-3AD203B41FA5}">
                      <a16:colId xmlns:a16="http://schemas.microsoft.com/office/drawing/2014/main" val="559806208"/>
                    </a:ext>
                  </a:extLst>
                </a:gridCol>
              </a:tblGrid>
              <a:tr h="370840">
                <a:tc>
                  <a:txBody>
                    <a:bodyPr/>
                    <a:lstStyle/>
                    <a:p>
                      <a:r>
                        <a:rPr lang="en-US" dirty="0">
                          <a:latin typeface="+mj-lt"/>
                        </a:rPr>
                        <a:t>Description</a:t>
                      </a:r>
                    </a:p>
                  </a:txBody>
                  <a:tcPr/>
                </a:tc>
                <a:tc>
                  <a:txBody>
                    <a:bodyPr/>
                    <a:lstStyle/>
                    <a:p>
                      <a:pPr algn="r"/>
                      <a:r>
                        <a:rPr lang="en-US" dirty="0">
                          <a:latin typeface="+mj-lt"/>
                        </a:rPr>
                        <a:t>Planned ($)</a:t>
                      </a:r>
                    </a:p>
                  </a:txBody>
                  <a:tcPr/>
                </a:tc>
                <a:tc>
                  <a:txBody>
                    <a:bodyPr/>
                    <a:lstStyle/>
                    <a:p>
                      <a:pPr algn="r"/>
                      <a:r>
                        <a:rPr lang="en-US" dirty="0">
                          <a:latin typeface="+mj-lt"/>
                        </a:rPr>
                        <a:t>Actuals ($)</a:t>
                      </a:r>
                    </a:p>
                  </a:txBody>
                  <a:tcPr/>
                </a:tc>
                <a:extLst>
                  <a:ext uri="{0D108BD9-81ED-4DB2-BD59-A6C34878D82A}">
                    <a16:rowId xmlns:a16="http://schemas.microsoft.com/office/drawing/2014/main" val="3573632468"/>
                  </a:ext>
                </a:extLst>
              </a:tr>
              <a:tr h="370840">
                <a:tc>
                  <a:txBody>
                    <a:bodyPr/>
                    <a:lstStyle/>
                    <a:p>
                      <a:r>
                        <a:rPr lang="en-US" dirty="0"/>
                        <a:t>Labor Costs (at a rate of $63/hour)</a:t>
                      </a:r>
                    </a:p>
                  </a:txBody>
                  <a:tcPr/>
                </a:tc>
                <a:tc>
                  <a:txBody>
                    <a:bodyPr/>
                    <a:lstStyle/>
                    <a:p>
                      <a:pPr algn="r"/>
                      <a:r>
                        <a:rPr lang="en-US" dirty="0">
                          <a:solidFill>
                            <a:schemeClr val="tx1"/>
                          </a:solidFill>
                        </a:rPr>
                        <a:t>$ ##,###.##</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tc>
                <a:extLst>
                  <a:ext uri="{0D108BD9-81ED-4DB2-BD59-A6C34878D82A}">
                    <a16:rowId xmlns:a16="http://schemas.microsoft.com/office/drawing/2014/main" val="1935413280"/>
                  </a:ext>
                </a:extLst>
              </a:tr>
              <a:tr h="370840">
                <a:tc>
                  <a:txBody>
                    <a:bodyPr/>
                    <a:lstStyle/>
                    <a:p>
                      <a:r>
                        <a:rPr lang="en-US" dirty="0">
                          <a:solidFill>
                            <a:schemeClr val="tx1"/>
                          </a:solidFill>
                        </a:rPr>
                        <a:t>Vendor Consultation Fees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tc>
                <a:extLst>
                  <a:ext uri="{0D108BD9-81ED-4DB2-BD59-A6C34878D82A}">
                    <a16:rowId xmlns:a16="http://schemas.microsoft.com/office/drawing/2014/main" val="951303153"/>
                  </a:ext>
                </a:extLst>
              </a:tr>
              <a:tr h="370840">
                <a:tc>
                  <a:txBody>
                    <a:bodyPr/>
                    <a:lstStyle/>
                    <a:p>
                      <a:r>
                        <a:rPr lang="en-US" dirty="0">
                          <a:solidFill>
                            <a:schemeClr val="tx1"/>
                          </a:solidFill>
                        </a:rPr>
                        <a:t>Hosting/Storage Fees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tc>
                <a:extLst>
                  <a:ext uri="{0D108BD9-81ED-4DB2-BD59-A6C34878D82A}">
                    <a16:rowId xmlns:a16="http://schemas.microsoft.com/office/drawing/2014/main" val="2639378198"/>
                  </a:ext>
                </a:extLst>
              </a:tr>
              <a:tr h="370840">
                <a:tc>
                  <a:txBody>
                    <a:bodyPr/>
                    <a:lstStyle/>
                    <a:p>
                      <a:r>
                        <a:rPr lang="en-US" dirty="0">
                          <a:solidFill>
                            <a:schemeClr val="tx1"/>
                          </a:solidFill>
                        </a:rPr>
                        <a:t>Software License and Maintenance Costs (first year only)</a:t>
                      </a:r>
                    </a:p>
                  </a:txBody>
                  <a:tcPr>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8275311"/>
                  </a:ext>
                </a:extLst>
              </a:tr>
              <a:tr h="370840">
                <a:tc>
                  <a:txBody>
                    <a:bodyPr/>
                    <a:lstStyle/>
                    <a:p>
                      <a:r>
                        <a:rPr lang="en-US" b="1" dirty="0"/>
                        <a:t>Total</a:t>
                      </a:r>
                    </a:p>
                  </a:txBody>
                  <a:tcPr>
                    <a:lnT w="12700" cap="flat" cmpd="sng" algn="ctr">
                      <a:solidFill>
                        <a:schemeClr val="tx1"/>
                      </a:solidFill>
                      <a:prstDash val="solid"/>
                      <a:round/>
                      <a:headEnd type="none" w="med" len="med"/>
                      <a:tailEnd type="none" w="med" len="med"/>
                    </a:lnT>
                  </a:tcPr>
                </a:tc>
                <a:tc>
                  <a:txBody>
                    <a:bodyPr/>
                    <a:lstStyle/>
                    <a:p>
                      <a:pPr algn="r"/>
                      <a:r>
                        <a:rPr lang="en-US" b="1" dirty="0">
                          <a:solidFill>
                            <a:schemeClr val="tx1"/>
                          </a:solidFill>
                        </a:rPr>
                        <a:t>$ ##,###.##</a:t>
                      </a:r>
                    </a:p>
                  </a:txBody>
                  <a:tcPr>
                    <a:lnT w="12700" cap="flat" cmpd="sng" algn="ctr">
                      <a:solidFill>
                        <a:schemeClr val="tx1"/>
                      </a:solidFill>
                      <a:prstDash val="solid"/>
                      <a:round/>
                      <a:headEnd type="none" w="med" len="med"/>
                      <a:tailEnd type="none" w="med" len="med"/>
                    </a:lnT>
                  </a:tcPr>
                </a:tc>
                <a:tc>
                  <a:txBody>
                    <a:bodyPr/>
                    <a:lstStyle/>
                    <a:p>
                      <a:pPr algn="r"/>
                      <a:r>
                        <a:rPr lang="en-US" b="1" dirty="0">
                          <a:solidFill>
                            <a:schemeClr val="tx1"/>
                          </a:solidFill>
                        </a:rPr>
                        <a:t>$ ##,###.##</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2871072"/>
                  </a:ext>
                </a:extLst>
              </a:tr>
            </a:tbl>
          </a:graphicData>
        </a:graphic>
      </p:graphicFrame>
      <p:sp>
        <p:nvSpPr>
          <p:cNvPr id="5" name="TextBox 4">
            <a:extLst>
              <a:ext uri="{FF2B5EF4-FFF2-40B4-BE49-F238E27FC236}">
                <a16:creationId xmlns:a16="http://schemas.microsoft.com/office/drawing/2014/main" id="{BD74C445-FF3D-4D6D-B8AD-55FC7B034DB8}"/>
              </a:ext>
            </a:extLst>
          </p:cNvPr>
          <p:cNvSpPr txBox="1"/>
          <p:nvPr/>
        </p:nvSpPr>
        <p:spPr>
          <a:xfrm>
            <a:off x="4151784" y="365125"/>
            <a:ext cx="7632848" cy="1200329"/>
          </a:xfrm>
          <a:prstGeom prst="rect">
            <a:avLst/>
          </a:prstGeom>
          <a:noFill/>
        </p:spPr>
        <p:txBody>
          <a:bodyPr wrap="square" rtlCol="0">
            <a:spAutoFit/>
          </a:bodyPr>
          <a:lstStyle/>
          <a:p>
            <a:r>
              <a:rPr lang="en-US" i="1" dirty="0">
                <a:solidFill>
                  <a:schemeClr val="accent5">
                    <a:lumMod val="75000"/>
                  </a:schemeClr>
                </a:solidFill>
              </a:rPr>
              <a:t>Replace the </a:t>
            </a:r>
            <a:r>
              <a:rPr lang="en-US" i="1" dirty="0">
                <a:solidFill>
                  <a:schemeClr val="accent2"/>
                </a:solidFill>
              </a:rPr>
              <a:t>orange</a:t>
            </a:r>
            <a:r>
              <a:rPr lang="en-US" i="1" dirty="0">
                <a:solidFill>
                  <a:schemeClr val="accent5">
                    <a:lumMod val="75000"/>
                  </a:schemeClr>
                </a:solidFill>
              </a:rPr>
              <a:t> text below with values. Note that the planned values should match what was in the originally baselined Project Charter. Within the table below, add or remove rows as needed. Make sure to include Labor Costs at a minimum. Delete this italicized, instructional text box before finalizing.</a:t>
            </a:r>
            <a:endParaRPr lang="en-US" b="1" dirty="0">
              <a:solidFill>
                <a:schemeClr val="accent5">
                  <a:lumMod val="75000"/>
                </a:schemeClr>
              </a:solidFill>
            </a:endParaRPr>
          </a:p>
        </p:txBody>
      </p:sp>
    </p:spTree>
    <p:extLst>
      <p:ext uri="{BB962C8B-B14F-4D97-AF65-F5344CB8AC3E}">
        <p14:creationId xmlns:p14="http://schemas.microsoft.com/office/powerpoint/2010/main" val="1144353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Results</a:t>
            </a:r>
          </a:p>
        </p:txBody>
      </p:sp>
      <p:sp>
        <p:nvSpPr>
          <p:cNvPr id="7" name="Content Placeholder 6">
            <a:extLst>
              <a:ext uri="{FF2B5EF4-FFF2-40B4-BE49-F238E27FC236}">
                <a16:creationId xmlns:a16="http://schemas.microsoft.com/office/drawing/2014/main" id="{94F87980-2D93-483D-9EED-8F13F993B33E}"/>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8A57B462-E9C9-44CF-89C4-8C3BB29A294F}"/>
              </a:ext>
            </a:extLst>
          </p:cNvPr>
          <p:cNvSpPr txBox="1"/>
          <p:nvPr/>
        </p:nvSpPr>
        <p:spPr>
          <a:xfrm>
            <a:off x="4943872" y="704740"/>
            <a:ext cx="7128792" cy="646331"/>
          </a:xfrm>
          <a:prstGeom prst="rect">
            <a:avLst/>
          </a:prstGeom>
          <a:noFill/>
        </p:spPr>
        <p:txBody>
          <a:bodyPr wrap="square" rtlCol="0">
            <a:spAutoFit/>
          </a:bodyPr>
          <a:lstStyle/>
          <a:p>
            <a:r>
              <a:rPr lang="en-US" i="1" dirty="0">
                <a:solidFill>
                  <a:srgbClr val="00529B"/>
                </a:solidFill>
              </a:rPr>
              <a:t>Make sure to include links benefits, actual/anticipated results of KPIs, etc.</a:t>
            </a:r>
          </a:p>
          <a:p>
            <a:r>
              <a:rPr lang="en-US" i="1" dirty="0">
                <a:solidFill>
                  <a:srgbClr val="00529B"/>
                </a:solidFill>
              </a:rPr>
              <a:t>Delete this italicized, instructional text box before finalizing the document.</a:t>
            </a:r>
            <a:endParaRPr lang="en-US" b="1" dirty="0">
              <a:solidFill>
                <a:srgbClr val="00529B"/>
              </a:solidFill>
            </a:endParaRPr>
          </a:p>
        </p:txBody>
      </p:sp>
    </p:spTree>
    <p:extLst>
      <p:ext uri="{BB962C8B-B14F-4D97-AF65-F5344CB8AC3E}">
        <p14:creationId xmlns:p14="http://schemas.microsoft.com/office/powerpoint/2010/main" val="447253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a:t>
            </a:r>
          </a:p>
        </p:txBody>
      </p:sp>
      <p:sp>
        <p:nvSpPr>
          <p:cNvPr id="7" name="Content Placeholder 6">
            <a:extLst>
              <a:ext uri="{FF2B5EF4-FFF2-40B4-BE49-F238E27FC236}">
                <a16:creationId xmlns:a16="http://schemas.microsoft.com/office/drawing/2014/main" id="{94F87980-2D93-483D-9EED-8F13F993B33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7104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a:t>
            </a:r>
          </a:p>
        </p:txBody>
      </p:sp>
      <p:sp>
        <p:nvSpPr>
          <p:cNvPr id="7" name="Content Placeholder 6">
            <a:extLst>
              <a:ext uri="{FF2B5EF4-FFF2-40B4-BE49-F238E27FC236}">
                <a16:creationId xmlns:a16="http://schemas.microsoft.com/office/drawing/2014/main" id="{94F87980-2D93-483D-9EED-8F13F993B33E}"/>
              </a:ext>
            </a:extLst>
          </p:cNvPr>
          <p:cNvSpPr>
            <a:spLocks noGrp="1"/>
          </p:cNvSpPr>
          <p:nvPr>
            <p:ph idx="1"/>
          </p:nvPr>
        </p:nvSpPr>
        <p:spPr/>
        <p:txBody>
          <a:bodyPr/>
          <a:lstStyle/>
          <a:p>
            <a:endParaRPr lang="en-US" dirty="0"/>
          </a:p>
        </p:txBody>
      </p:sp>
      <p:sp>
        <p:nvSpPr>
          <p:cNvPr id="4" name="TextBox 3">
            <a:extLst>
              <a:ext uri="{FF2B5EF4-FFF2-40B4-BE49-F238E27FC236}">
                <a16:creationId xmlns:a16="http://schemas.microsoft.com/office/drawing/2014/main" id="{66427916-B456-422A-A733-3642347E800B}"/>
              </a:ext>
            </a:extLst>
          </p:cNvPr>
          <p:cNvSpPr txBox="1"/>
          <p:nvPr/>
        </p:nvSpPr>
        <p:spPr>
          <a:xfrm>
            <a:off x="4151784" y="188640"/>
            <a:ext cx="7632848" cy="1477328"/>
          </a:xfrm>
          <a:prstGeom prst="rect">
            <a:avLst/>
          </a:prstGeom>
          <a:noFill/>
        </p:spPr>
        <p:txBody>
          <a:bodyPr wrap="square" rtlCol="0">
            <a:spAutoFit/>
          </a:bodyPr>
          <a:lstStyle/>
          <a:p>
            <a:r>
              <a:rPr lang="en-US" i="1" dirty="0">
                <a:solidFill>
                  <a:srgbClr val="00529B"/>
                </a:solidFill>
              </a:rPr>
              <a:t>Make sure to include links to the following documents.</a:t>
            </a:r>
          </a:p>
          <a:p>
            <a:pPr marL="285750" indent="-285750">
              <a:buFont typeface="Arial" panose="020B0604020202020204" pitchFamily="34" charset="0"/>
              <a:buChar char="•"/>
            </a:pPr>
            <a:r>
              <a:rPr lang="en-US" i="1" dirty="0">
                <a:solidFill>
                  <a:srgbClr val="00529B"/>
                </a:solidFill>
              </a:rPr>
              <a:t>Project’s SharePoint site, where all documentation should be stored</a:t>
            </a:r>
          </a:p>
          <a:p>
            <a:pPr marL="285750" indent="-285750">
              <a:buFont typeface="Arial" panose="020B0604020202020204" pitchFamily="34" charset="0"/>
              <a:buChar char="•"/>
            </a:pPr>
            <a:r>
              <a:rPr lang="en-US" i="1" dirty="0">
                <a:solidFill>
                  <a:srgbClr val="00529B"/>
                </a:solidFill>
              </a:rPr>
              <a:t>High-Level Business Case</a:t>
            </a:r>
          </a:p>
          <a:p>
            <a:pPr marL="285750" indent="-285750">
              <a:buFont typeface="Arial" panose="020B0604020202020204" pitchFamily="34" charset="0"/>
              <a:buChar char="•"/>
            </a:pPr>
            <a:r>
              <a:rPr lang="en-US" i="1" dirty="0">
                <a:solidFill>
                  <a:srgbClr val="00529B"/>
                </a:solidFill>
              </a:rPr>
              <a:t>Project Charter</a:t>
            </a:r>
          </a:p>
          <a:p>
            <a:r>
              <a:rPr lang="en-US" i="1" dirty="0">
                <a:solidFill>
                  <a:srgbClr val="00529B"/>
                </a:solidFill>
              </a:rPr>
              <a:t>Delete this italicized, instructional text box before finalizing the document.</a:t>
            </a:r>
            <a:endParaRPr lang="en-US" b="1" dirty="0">
              <a:solidFill>
                <a:srgbClr val="00529B"/>
              </a:solidFill>
            </a:endParaRPr>
          </a:p>
        </p:txBody>
      </p:sp>
    </p:spTree>
    <p:extLst>
      <p:ext uri="{BB962C8B-B14F-4D97-AF65-F5344CB8AC3E}">
        <p14:creationId xmlns:p14="http://schemas.microsoft.com/office/powerpoint/2010/main" val="405193260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46c7b8d3-d275-4e2e-aadd-ccbd2ccf68cd">7R7YXYDHUJEC-1003292916-42103</_dlc_DocId>
    <_dlc_DocIdUrl xmlns="46c7b8d3-d275-4e2e-aadd-ccbd2ccf68cd">
      <Url>https://uflorida.sharepoint.com/sites/ufit-projects/_layouts/15/DocIdRedir.aspx?ID=7R7YXYDHUJEC-1003292916-42103</Url>
      <Description>7R7YXYDHUJEC-1003292916-42103</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5835C2E116DA4468545A97B2F74E11C" ma:contentTypeVersion="80" ma:contentTypeDescription="Create a new document." ma:contentTypeScope="" ma:versionID="01041b6b820322e395eb281fbdf06105">
  <xsd:schema xmlns:xsd="http://www.w3.org/2001/XMLSchema" xmlns:xs="http://www.w3.org/2001/XMLSchema" xmlns:p="http://schemas.microsoft.com/office/2006/metadata/properties" xmlns:ns2="46c7b8d3-d275-4e2e-aadd-ccbd2ccf68cd" xmlns:ns3="294f8bb3-39a7-4fc7-94a9-973b40042956" targetNamespace="http://schemas.microsoft.com/office/2006/metadata/properties" ma:root="true" ma:fieldsID="6eae667eb48f62ebc28b72286719040e" ns2:_="" ns3:_="">
    <xsd:import namespace="46c7b8d3-d275-4e2e-aadd-ccbd2ccf68cd"/>
    <xsd:import namespace="294f8bb3-39a7-4fc7-94a9-973b40042956"/>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OCR" minOccurs="0"/>
                <xsd:element ref="ns3:MediaServiceDateTaken"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c7b8d3-d275-4e2e-aadd-ccbd2ccf68c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94f8bb3-39a7-4fc7-94a9-973b40042956"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Location" ma:index="24"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CDE78C-DFE5-43F2-8394-732E66108E6F}">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294f8bb3-39a7-4fc7-94a9-973b40042956"/>
    <ds:schemaRef ds:uri="http://purl.org/dc/dcmitype/"/>
    <ds:schemaRef ds:uri="http://schemas.microsoft.com/office/infopath/2007/PartnerControls"/>
    <ds:schemaRef ds:uri="46c7b8d3-d275-4e2e-aadd-ccbd2ccf68cd"/>
    <ds:schemaRef ds:uri="http://www.w3.org/XML/1998/namespace"/>
  </ds:schemaRefs>
</ds:datastoreItem>
</file>

<file path=customXml/itemProps2.xml><?xml version="1.0" encoding="utf-8"?>
<ds:datastoreItem xmlns:ds="http://schemas.openxmlformats.org/officeDocument/2006/customXml" ds:itemID="{92DB9727-87AF-48BD-BC25-6634EDE6C8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c7b8d3-d275-4e2e-aadd-ccbd2ccf68cd"/>
    <ds:schemaRef ds:uri="294f8bb3-39a7-4fc7-94a9-973b400429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783EDB-730B-46B9-8ACB-33F144E2FE60}">
  <ds:schemaRefs>
    <ds:schemaRef ds:uri="http://schemas.microsoft.com/sharepoint/events"/>
  </ds:schemaRefs>
</ds:datastoreItem>
</file>

<file path=customXml/itemProps4.xml><?xml version="1.0" encoding="utf-8"?>
<ds:datastoreItem xmlns:ds="http://schemas.openxmlformats.org/officeDocument/2006/customXml" ds:itemID="{F8C86DE6-75BD-446F-BA12-6EABD0F36F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54597</TotalTime>
  <Words>251</Words>
  <Application>Microsoft Office PowerPoint</Application>
  <PresentationFormat>Widescreen</PresentationFormat>
  <Paragraphs>48</Paragraphs>
  <Slides>9</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Calibri</vt:lpstr>
      <vt:lpstr>Calibri Light</vt:lpstr>
      <vt:lpstr>Custom Design</vt:lpstr>
      <vt:lpstr>1_Custom Design</vt:lpstr>
      <vt:lpstr>Project Name Closure Report</vt:lpstr>
      <vt:lpstr>Agenda</vt:lpstr>
      <vt:lpstr>Project Leadership</vt:lpstr>
      <vt:lpstr>Project Summary</vt:lpstr>
      <vt:lpstr>Project Objectives</vt:lpstr>
      <vt:lpstr>Project Costs</vt:lpstr>
      <vt:lpstr>Project Results</vt:lpstr>
      <vt:lpstr>Lessons Learned</vt:lpstr>
      <vt:lpstr>Appendix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Minimalist Business - Template for PowerPoint</dc:title>
  <dc:creator>showeet.com</dc:creator>
  <dc:description>© Copyright Showeet.com</dc:description>
  <cp:lastModifiedBy>Pfeffer, Emily Patricia</cp:lastModifiedBy>
  <cp:revision>41</cp:revision>
  <cp:lastPrinted>2018-06-21T15:04:55Z</cp:lastPrinted>
  <dcterms:created xsi:type="dcterms:W3CDTF">2011-05-09T14:18:21Z</dcterms:created>
  <dcterms:modified xsi:type="dcterms:W3CDTF">2020-09-01T15:09:29Z</dcterms:modified>
  <cp:category>Templates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0x01010075835C2E116DA4468545A97B2F74E11C</vt:lpwstr>
  </property>
  <property fmtid="{D5CDD505-2E9C-101B-9397-08002B2CF9AE}" pid="3" name="_dlc_DocIdItemGuid">
    <vt:lpwstr>2456d3e4-a595-46fb-be44-241bff0dd657</vt:lpwstr>
  </property>
</Properties>
</file>