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4"/>
  </p:sldMasterIdLst>
  <p:notesMasterIdLst>
    <p:notesMasterId r:id="rId19"/>
  </p:notesMasterIdLst>
  <p:sldIdLst>
    <p:sldId id="737" r:id="rId5"/>
    <p:sldId id="738" r:id="rId6"/>
    <p:sldId id="739" r:id="rId7"/>
    <p:sldId id="740" r:id="rId8"/>
    <p:sldId id="741" r:id="rId9"/>
    <p:sldId id="742" r:id="rId10"/>
    <p:sldId id="743" r:id="rId11"/>
    <p:sldId id="744" r:id="rId12"/>
    <p:sldId id="745" r:id="rId13"/>
    <p:sldId id="746" r:id="rId14"/>
    <p:sldId id="747" r:id="rId15"/>
    <p:sldId id="748" r:id="rId16"/>
    <p:sldId id="749" r:id="rId17"/>
    <p:sldId id="75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C93F20-B9F4-5975-E237-F392914C5946}" name="Alfonso, Daniella" initials="DA" userId="S::daniellaalfonso@ufl.edu::d9f3a69b-c8d0-4140-ad74-336421dbedf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CCE1"/>
    <a:srgbClr val="E7E7F0"/>
    <a:srgbClr val="FFFFFF"/>
    <a:srgbClr val="01458B"/>
    <a:srgbClr val="4472C4"/>
    <a:srgbClr val="DE7A7A"/>
    <a:srgbClr val="FEE9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44"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2983CB-B324-8A48-B923-B1E98691A0CE}" type="datetimeFigureOut">
              <a:rPr lang="en-US" smtClean="0"/>
              <a:t>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126960-BD50-C743-9902-30B65879899A}" type="slidenum">
              <a:rPr lang="en-US" smtClean="0"/>
              <a:t>‹#›</a:t>
            </a:fld>
            <a:endParaRPr lang="en-US"/>
          </a:p>
        </p:txBody>
      </p:sp>
    </p:spTree>
    <p:extLst>
      <p:ext uri="{BB962C8B-B14F-4D97-AF65-F5344CB8AC3E}">
        <p14:creationId xmlns:p14="http://schemas.microsoft.com/office/powerpoint/2010/main" val="54547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Title-Streamlin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17BD831-EAF6-B2C6-7FF5-156C2B04AE66}"/>
              </a:ext>
            </a:extLst>
          </p:cNvPr>
          <p:cNvSpPr/>
          <p:nvPr userDrawn="1"/>
        </p:nvSpPr>
        <p:spPr>
          <a:xfrm>
            <a:off x="0" y="0"/>
            <a:ext cx="12192000" cy="4630422"/>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0" y="2295562"/>
            <a:ext cx="12192000" cy="2125968"/>
          </a:xfrm>
        </p:spPr>
        <p:txBody>
          <a:bodyPr lIns="0" tIns="0" rIns="0" bIns="0" anchor="t" anchorCtr="0">
            <a:noAutofit/>
          </a:bodyPr>
          <a:lstStyle>
            <a:lvl1pPr algn="ctr">
              <a:lnSpc>
                <a:spcPct val="80000"/>
              </a:lnSpc>
              <a:defRPr sz="3600" b="1" i="0">
                <a:solidFill>
                  <a:srgbClr val="FFFFFF"/>
                </a:solidFill>
                <a:latin typeface="Anybody SemiBold" pitchFamily="2" charset="0"/>
              </a:defRPr>
            </a:lvl1pPr>
          </a:lstStyle>
          <a:p>
            <a:r>
              <a:rPr lang="en-US" dirty="0"/>
              <a:t>CLICK TO ADD 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0" y="682906"/>
            <a:ext cx="12192000" cy="1225091"/>
          </a:xfrm>
        </p:spPr>
        <p:txBody>
          <a:bodyPr lIns="0" tIns="0" rIns="0" bIns="0" anchor="b" anchorCtr="0">
            <a:noAutofit/>
          </a:bodyPr>
          <a:lstStyle>
            <a:lvl1pPr marL="0" indent="0" algn="ctr">
              <a:spcBef>
                <a:spcPts val="0"/>
              </a:spcBef>
              <a:buNone/>
              <a:defRPr sz="1200" b="1" i="0" spc="100" baseline="0">
                <a:solidFill>
                  <a:schemeClr val="accent1"/>
                </a:solidFill>
                <a:latin typeface="Anybody ExtraExpanded Black"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16" name="Text Placeholder 15">
            <a:extLst>
              <a:ext uri="{FF2B5EF4-FFF2-40B4-BE49-F238E27FC236}">
                <a16:creationId xmlns:a16="http://schemas.microsoft.com/office/drawing/2014/main" id="{DFA1C115-DB67-C448-92EF-186762A3325A}"/>
              </a:ext>
            </a:extLst>
          </p:cNvPr>
          <p:cNvSpPr>
            <a:spLocks noGrp="1"/>
          </p:cNvSpPr>
          <p:nvPr>
            <p:ph type="body" sz="quarter" idx="10" hasCustomPrompt="1"/>
          </p:nvPr>
        </p:nvSpPr>
        <p:spPr>
          <a:xfrm>
            <a:off x="2766348" y="5607569"/>
            <a:ext cx="3096975" cy="309219"/>
          </a:xfrm>
        </p:spPr>
        <p:txBody>
          <a:bodyPr lIns="0" tIns="0" rIns="0" bIns="0">
            <a:noAutofit/>
          </a:bodyPr>
          <a:lstStyle>
            <a:lvl1pPr marL="0" indent="0" algn="r">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DATE HERE</a:t>
            </a:r>
          </a:p>
        </p:txBody>
      </p:sp>
      <p:sp>
        <p:nvSpPr>
          <p:cNvPr id="18" name="Text Placeholder 17">
            <a:extLst>
              <a:ext uri="{FF2B5EF4-FFF2-40B4-BE49-F238E27FC236}">
                <a16:creationId xmlns:a16="http://schemas.microsoft.com/office/drawing/2014/main" id="{50A5C1CF-F3E7-EB4A-BC97-F192E8DDFEDF}"/>
              </a:ext>
            </a:extLst>
          </p:cNvPr>
          <p:cNvSpPr>
            <a:spLocks noGrp="1"/>
          </p:cNvSpPr>
          <p:nvPr>
            <p:ph type="body" sz="quarter" idx="11" hasCustomPrompt="1"/>
          </p:nvPr>
        </p:nvSpPr>
        <p:spPr>
          <a:xfrm>
            <a:off x="6991408" y="5607569"/>
            <a:ext cx="4345922" cy="365864"/>
          </a:xfrm>
        </p:spPr>
        <p:txBody>
          <a:bodyPr lIns="0" tIns="0" rIns="0" bIns="0">
            <a:noAutofit/>
          </a:bodyPr>
          <a:lstStyle>
            <a:lvl1pPr marL="0" indent="0" algn="l">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PRESENTER NAME HERE</a:t>
            </a:r>
          </a:p>
        </p:txBody>
      </p:sp>
      <p:grpSp>
        <p:nvGrpSpPr>
          <p:cNvPr id="4" name="Group 3">
            <a:extLst>
              <a:ext uri="{FF2B5EF4-FFF2-40B4-BE49-F238E27FC236}">
                <a16:creationId xmlns:a16="http://schemas.microsoft.com/office/drawing/2014/main" id="{6ED70F11-21DB-AE42-A648-9A8FFAA14C90}"/>
              </a:ext>
            </a:extLst>
          </p:cNvPr>
          <p:cNvGrpSpPr/>
          <p:nvPr userDrawn="1"/>
        </p:nvGrpSpPr>
        <p:grpSpPr>
          <a:xfrm>
            <a:off x="6414079" y="5084200"/>
            <a:ext cx="81474" cy="1293117"/>
            <a:chOff x="11708180" y="2750455"/>
            <a:chExt cx="81474" cy="1293117"/>
          </a:xfrm>
        </p:grpSpPr>
        <p:sp>
          <p:nvSpPr>
            <p:cNvPr id="13" name="object 12">
              <a:extLst>
                <a:ext uri="{FF2B5EF4-FFF2-40B4-BE49-F238E27FC236}">
                  <a16:creationId xmlns:a16="http://schemas.microsoft.com/office/drawing/2014/main" id="{9755D1AA-CF36-5A4C-B1E7-E9B3E1BDF158}"/>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14" name="object 22">
              <a:extLst>
                <a:ext uri="{FF2B5EF4-FFF2-40B4-BE49-F238E27FC236}">
                  <a16:creationId xmlns:a16="http://schemas.microsoft.com/office/drawing/2014/main" id="{32A2ED7C-B1C8-514C-BD1B-3D6C75301703}"/>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pic>
        <p:nvPicPr>
          <p:cNvPr id="23" name="Picture 22">
            <a:extLst>
              <a:ext uri="{FF2B5EF4-FFF2-40B4-BE49-F238E27FC236}">
                <a16:creationId xmlns:a16="http://schemas.microsoft.com/office/drawing/2014/main" id="{EE71B562-D799-2B48-8D52-9BF0A7E1D1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58783" y="5147073"/>
            <a:ext cx="1028021" cy="1028021"/>
          </a:xfrm>
          <a:prstGeom prst="rect">
            <a:avLst/>
          </a:prstGeom>
        </p:spPr>
      </p:pic>
      <p:pic>
        <p:nvPicPr>
          <p:cNvPr id="6" name="Picture 5">
            <a:extLst>
              <a:ext uri="{FF2B5EF4-FFF2-40B4-BE49-F238E27FC236}">
                <a16:creationId xmlns:a16="http://schemas.microsoft.com/office/drawing/2014/main" id="{C080A19A-DAF5-D7F4-57B5-4D4BE79B3FF7}"/>
              </a:ext>
            </a:extLst>
          </p:cNvPr>
          <p:cNvPicPr>
            <a:picLocks noChangeAspect="1"/>
          </p:cNvPicPr>
          <p:nvPr userDrawn="1"/>
        </p:nvPicPr>
        <p:blipFill>
          <a:blip r:embed="rId3">
            <a:extLst>
              <a:ext uri="{BEBA8EAE-BF5A-486C-A8C5-ECC9F3942E4B}">
                <a14:imgProps xmlns:a14="http://schemas.microsoft.com/office/drawing/2010/main">
                  <a14:imgLayer r:embed="rId4">
                    <a14:imgEffect>
                      <a14:artisticPhotocopy/>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0602259" y="229128"/>
            <a:ext cx="1328356" cy="196366"/>
          </a:xfrm>
          <a:prstGeom prst="rect">
            <a:avLst/>
          </a:prstGeom>
          <a:noFill/>
          <a:ln>
            <a:noFill/>
          </a:ln>
        </p:spPr>
      </p:pic>
    </p:spTree>
    <p:extLst>
      <p:ext uri="{BB962C8B-B14F-4D97-AF65-F5344CB8AC3E}">
        <p14:creationId xmlns:p14="http://schemas.microsoft.com/office/powerpoint/2010/main" val="2220173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treamlined 2">
    <p:bg>
      <p:bgPr>
        <a:solidFill>
          <a:schemeClr val="bg1"/>
        </a:solidFill>
        <a:effectLst/>
      </p:bgPr>
    </p:bg>
    <p:spTree>
      <p:nvGrpSpPr>
        <p:cNvPr id="1" name=""/>
        <p:cNvGrpSpPr/>
        <p:nvPr/>
      </p:nvGrpSpPr>
      <p:grpSpPr>
        <a:xfrm>
          <a:off x="0" y="0"/>
          <a:ext cx="0" cy="0"/>
          <a:chOff x="0" y="0"/>
          <a:chExt cx="0" cy="0"/>
        </a:xfrm>
      </p:grpSpPr>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2529841" y="1747527"/>
            <a:ext cx="9523930" cy="2548021"/>
          </a:xfrm>
        </p:spPr>
        <p:txBody>
          <a:bodyPr lIns="0" tIns="0" rIns="0" bIns="0">
            <a:noAutofit/>
          </a:bodyPr>
          <a:lstStyle>
            <a:lvl1pPr marL="0" marR="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sz="4800" b="1" i="0">
                <a:solidFill>
                  <a:schemeClr val="accent1"/>
                </a:solidFill>
                <a:latin typeface="IBM Plex Sans Medium" panose="020F0502020204030204" pitchFamily="34" charset="0"/>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quote here.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3" name="Text Placeholder 20">
            <a:extLst>
              <a:ext uri="{FF2B5EF4-FFF2-40B4-BE49-F238E27FC236}">
                <a16:creationId xmlns:a16="http://schemas.microsoft.com/office/drawing/2014/main" id="{2A5C82F4-1E88-CE41-BFBC-F5EA06B1A4E1}"/>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i="0">
                <a:solidFill>
                  <a:srgbClr val="FFFFFF"/>
                </a:solidFill>
                <a:latin typeface="Gentona Book" pitchFamily="2" charset="77"/>
              </a:defRPr>
            </a:lvl1pPr>
            <a:lvl2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1">
                <a:solidFill>
                  <a:schemeClr val="accent1"/>
                </a:solidFill>
              </a:defRPr>
            </a:lvl2pPr>
            <a:lvl3pPr marL="914400" indent="0">
              <a:buNone/>
              <a:defRPr/>
            </a:lvl3pPr>
            <a:lvl4pPr marL="1371600" indent="0">
              <a:buNone/>
              <a:defRPr/>
            </a:lvl4pPr>
            <a:lvl5pPr marL="1828800" indent="0">
              <a:buNone/>
              <a:defRPr/>
            </a:lvl5pPr>
          </a:lstStyle>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attribution here</a:t>
            </a:r>
          </a:p>
        </p:txBody>
      </p:sp>
      <p:pic>
        <p:nvPicPr>
          <p:cNvPr id="2" name="Picture 1" descr="Blue text on a black background&#10;&#10;AI-generated content may be incorrect.">
            <a:extLst>
              <a:ext uri="{FF2B5EF4-FFF2-40B4-BE49-F238E27FC236}">
                <a16:creationId xmlns:a16="http://schemas.microsoft.com/office/drawing/2014/main" id="{177F04ED-495B-C9DC-96C0-65B5F05FA8B4}"/>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1132701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Streamlined 3">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2392-E9A2-C452-D340-91E5E5E93CBD}"/>
              </a:ext>
            </a:extLst>
          </p:cNvPr>
          <p:cNvSpPr>
            <a:spLocks noGrp="1"/>
          </p:cNvSpPr>
          <p:nvPr>
            <p:ph type="title" hasCustomPrompt="1"/>
          </p:nvPr>
        </p:nvSpPr>
        <p:spPr>
          <a:xfrm>
            <a:off x="0" y="2113448"/>
            <a:ext cx="12192000" cy="1325563"/>
          </a:xfrm>
        </p:spPr>
        <p:txBody>
          <a:bodyPr lIns="0" tIns="0" rIns="0" bIns="0" anchor="t" anchorCtr="0">
            <a:noAutofit/>
          </a:bodyPr>
          <a:lstStyle>
            <a:lvl1pPr algn="ctr">
              <a:defRPr sz="3600" b="1" i="0">
                <a:solidFill>
                  <a:schemeClr val="accent2"/>
                </a:solidFill>
                <a:latin typeface="Anybody SemiExpanded Black" pitchFamily="2" charset="0"/>
              </a:defRPr>
            </a:lvl1pPr>
          </a:lstStyle>
          <a:p>
            <a:r>
              <a:rPr lang="en-US" dirty="0"/>
              <a:t>Click to add quote here.</a:t>
            </a:r>
          </a:p>
        </p:txBody>
      </p:sp>
      <p:sp>
        <p:nvSpPr>
          <p:cNvPr id="4" name="Text Placeholder 3">
            <a:extLst>
              <a:ext uri="{FF2B5EF4-FFF2-40B4-BE49-F238E27FC236}">
                <a16:creationId xmlns:a16="http://schemas.microsoft.com/office/drawing/2014/main" id="{D1E662EE-C1C1-8B67-0864-E6BC8F51886A}"/>
              </a:ext>
            </a:extLst>
          </p:cNvPr>
          <p:cNvSpPr>
            <a:spLocks noGrp="1"/>
          </p:cNvSpPr>
          <p:nvPr>
            <p:ph type="body" sz="quarter" idx="20" hasCustomPrompt="1"/>
          </p:nvPr>
        </p:nvSpPr>
        <p:spPr>
          <a:xfrm>
            <a:off x="0" y="5506903"/>
            <a:ext cx="12192000" cy="651353"/>
          </a:xfrm>
        </p:spPr>
        <p:txBody>
          <a:bodyPr lIns="0" tIns="0" rIns="0" bIns="0">
            <a:noAutofit/>
          </a:bodyPr>
          <a:lstStyle>
            <a:lvl1pPr marL="0" indent="0" algn="ctr">
              <a:buNone/>
              <a:defRPr i="1">
                <a:solidFill>
                  <a:schemeClr val="accent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attribution here</a:t>
            </a:r>
          </a:p>
        </p:txBody>
      </p:sp>
      <p:pic>
        <p:nvPicPr>
          <p:cNvPr id="3" name="Picture 2" descr="Blue text on a black background&#10;&#10;AI-generated content may be incorrect.">
            <a:extLst>
              <a:ext uri="{FF2B5EF4-FFF2-40B4-BE49-F238E27FC236}">
                <a16:creationId xmlns:a16="http://schemas.microsoft.com/office/drawing/2014/main" id="{5A258A6A-00FC-548F-DEC2-5F7E3E939E8F}"/>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506801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Streamlined 4">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2392-E9A2-C452-D340-91E5E5E93CBD}"/>
              </a:ext>
            </a:extLst>
          </p:cNvPr>
          <p:cNvSpPr>
            <a:spLocks noGrp="1"/>
          </p:cNvSpPr>
          <p:nvPr>
            <p:ph type="title" hasCustomPrompt="1"/>
          </p:nvPr>
        </p:nvSpPr>
        <p:spPr>
          <a:xfrm>
            <a:off x="0" y="2113448"/>
            <a:ext cx="12192000" cy="1325563"/>
          </a:xfrm>
        </p:spPr>
        <p:txBody>
          <a:bodyPr lIns="0" tIns="0" rIns="0" bIns="0" anchor="t" anchorCtr="0">
            <a:noAutofit/>
          </a:bodyPr>
          <a:lstStyle>
            <a:lvl1pPr algn="ctr">
              <a:defRPr sz="3600" b="1" i="0">
                <a:solidFill>
                  <a:schemeClr val="accent1"/>
                </a:solidFill>
                <a:latin typeface="Anybody SemiExpanded Black" pitchFamily="2" charset="0"/>
              </a:defRPr>
            </a:lvl1pPr>
          </a:lstStyle>
          <a:p>
            <a:r>
              <a:rPr lang="en-US" dirty="0"/>
              <a:t>Click to add quote here.</a:t>
            </a:r>
          </a:p>
        </p:txBody>
      </p:sp>
      <p:sp>
        <p:nvSpPr>
          <p:cNvPr id="4" name="Text Placeholder 3">
            <a:extLst>
              <a:ext uri="{FF2B5EF4-FFF2-40B4-BE49-F238E27FC236}">
                <a16:creationId xmlns:a16="http://schemas.microsoft.com/office/drawing/2014/main" id="{D1E662EE-C1C1-8B67-0864-E6BC8F51886A}"/>
              </a:ext>
            </a:extLst>
          </p:cNvPr>
          <p:cNvSpPr>
            <a:spLocks noGrp="1"/>
          </p:cNvSpPr>
          <p:nvPr>
            <p:ph type="body" sz="quarter" idx="20" hasCustomPrompt="1"/>
          </p:nvPr>
        </p:nvSpPr>
        <p:spPr>
          <a:xfrm>
            <a:off x="0" y="5506903"/>
            <a:ext cx="12192000" cy="651353"/>
          </a:xfrm>
        </p:spPr>
        <p:txBody>
          <a:bodyPr lIns="0" tIns="0" rIns="0" bIns="0">
            <a:noAutofit/>
          </a:bodyPr>
          <a:lstStyle>
            <a:lvl1pPr marL="0" indent="0" algn="ctr">
              <a:buNone/>
              <a:defRPr b="0" i="1">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attribution here</a:t>
            </a:r>
          </a:p>
        </p:txBody>
      </p:sp>
      <p:grpSp>
        <p:nvGrpSpPr>
          <p:cNvPr id="5" name="Group 4">
            <a:extLst>
              <a:ext uri="{FF2B5EF4-FFF2-40B4-BE49-F238E27FC236}">
                <a16:creationId xmlns:a16="http://schemas.microsoft.com/office/drawing/2014/main" id="{3F386697-F5FB-708C-C51F-31450BE862C8}"/>
              </a:ext>
            </a:extLst>
          </p:cNvPr>
          <p:cNvGrpSpPr/>
          <p:nvPr userDrawn="1"/>
        </p:nvGrpSpPr>
        <p:grpSpPr>
          <a:xfrm>
            <a:off x="4422567" y="5186507"/>
            <a:ext cx="3346866" cy="85200"/>
            <a:chOff x="4341090" y="5186507"/>
            <a:chExt cx="3346866" cy="85200"/>
          </a:xfrm>
        </p:grpSpPr>
        <p:sp>
          <p:nvSpPr>
            <p:cNvPr id="30" name="object 12">
              <a:extLst>
                <a:ext uri="{FF2B5EF4-FFF2-40B4-BE49-F238E27FC236}">
                  <a16:creationId xmlns:a16="http://schemas.microsoft.com/office/drawing/2014/main" id="{8D322451-56DD-6D3C-137E-5E7494D9C517}"/>
                </a:ext>
              </a:extLst>
            </p:cNvPr>
            <p:cNvSpPr/>
            <p:nvPr userDrawn="1"/>
          </p:nvSpPr>
          <p:spPr>
            <a:xfrm rot="5400000">
              <a:off x="5255490" y="4272107"/>
              <a:ext cx="0" cy="1828800"/>
            </a:xfrm>
            <a:custGeom>
              <a:avLst/>
              <a:gdLst/>
              <a:ahLst/>
              <a:cxnLst/>
              <a:rect l="l" t="t" r="r" b="b"/>
              <a:pathLst>
                <a:path h="1367790">
                  <a:moveTo>
                    <a:pt x="0" y="1367591"/>
                  </a:moveTo>
                  <a:lnTo>
                    <a:pt x="0" y="0"/>
                  </a:lnTo>
                </a:path>
              </a:pathLst>
            </a:custGeom>
            <a:ln w="33936">
              <a:solidFill>
                <a:schemeClr val="accent2"/>
              </a:solidFill>
            </a:ln>
          </p:spPr>
          <p:txBody>
            <a:bodyPr wrap="square" lIns="0" tIns="0" rIns="0" bIns="0" rtlCol="0"/>
            <a:lstStyle/>
            <a:p>
              <a:endParaRPr>
                <a:solidFill>
                  <a:schemeClr val="accent1"/>
                </a:solidFill>
              </a:endParaRPr>
            </a:p>
          </p:txBody>
        </p:sp>
        <p:sp>
          <p:nvSpPr>
            <p:cNvPr id="31" name="object 22">
              <a:extLst>
                <a:ext uri="{FF2B5EF4-FFF2-40B4-BE49-F238E27FC236}">
                  <a16:creationId xmlns:a16="http://schemas.microsoft.com/office/drawing/2014/main" id="{CE855F0E-32FA-0B7F-289A-6769F95F220C}"/>
                </a:ext>
              </a:extLst>
            </p:cNvPr>
            <p:cNvSpPr/>
            <p:nvPr userDrawn="1"/>
          </p:nvSpPr>
          <p:spPr>
            <a:xfrm rot="5400000">
              <a:off x="6773556" y="4357307"/>
              <a:ext cx="0" cy="1828800"/>
            </a:xfrm>
            <a:custGeom>
              <a:avLst/>
              <a:gdLst/>
              <a:ahLst/>
              <a:cxnLst/>
              <a:rect l="l" t="t" r="r" b="b"/>
              <a:pathLst>
                <a:path h="1367789">
                  <a:moveTo>
                    <a:pt x="0" y="1367581"/>
                  </a:moveTo>
                  <a:lnTo>
                    <a:pt x="0" y="0"/>
                  </a:lnTo>
                </a:path>
              </a:pathLst>
            </a:custGeom>
            <a:ln w="12502">
              <a:solidFill>
                <a:schemeClr val="accent2"/>
              </a:solidFill>
            </a:ln>
          </p:spPr>
          <p:txBody>
            <a:bodyPr wrap="square" lIns="0" tIns="0" rIns="0" bIns="0" rtlCol="0"/>
            <a:lstStyle/>
            <a:p>
              <a:endParaRPr>
                <a:solidFill>
                  <a:schemeClr val="accent1"/>
                </a:solidFill>
              </a:endParaRPr>
            </a:p>
          </p:txBody>
        </p:sp>
      </p:grpSp>
      <p:pic>
        <p:nvPicPr>
          <p:cNvPr id="3" name="Picture 2" descr="Blue text on a black background&#10;&#10;AI-generated content may be incorrect.">
            <a:extLst>
              <a:ext uri="{FF2B5EF4-FFF2-40B4-BE49-F238E27FC236}">
                <a16:creationId xmlns:a16="http://schemas.microsoft.com/office/drawing/2014/main" id="{ABABD7A7-19E1-C2B5-5736-9A0E462A855F}"/>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702652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Text-Blue-Streamlined">
    <p:bg>
      <p:bgPr>
        <a:solidFill>
          <a:srgbClr val="FFFF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4D3B74C-F1C6-A1CD-DD0A-FA6E8F8D036D}"/>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1090420" y="323365"/>
            <a:ext cx="10478166" cy="669161"/>
          </a:xfrm>
        </p:spPr>
        <p:txBody>
          <a:bodyPr lIns="0" tIns="0" rIns="0" bIns="0" anchor="b" anchorCtr="0">
            <a:noAutofit/>
          </a:bodyPr>
          <a:lstStyle>
            <a:lvl1pPr algn="l">
              <a:lnSpc>
                <a:spcPct val="90000"/>
              </a:lnSpc>
              <a:defRPr sz="2400" b="1" i="0" spc="100" baseline="0">
                <a:solidFill>
                  <a:schemeClr val="accent2"/>
                </a:solidFill>
                <a:latin typeface="Anybody SemiBold" pitchFamily="2" charset="0"/>
              </a:defRPr>
            </a:lvl1pPr>
          </a:lstStyle>
          <a:p>
            <a:r>
              <a:rPr lang="en-US" dirty="0"/>
              <a:t>CLICK TO ADD TITLE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64F787-285A-BC45-970D-B12BA183E82D}"/>
              </a:ext>
            </a:extLst>
          </p:cNvPr>
          <p:cNvCxnSpPr/>
          <p:nvPr userDrawn="1"/>
        </p:nvCxnSpPr>
        <p:spPr>
          <a:xfrm>
            <a:off x="6096000" y="1999488"/>
            <a:ext cx="0" cy="380390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5555" y="2000251"/>
            <a:ext cx="5850446" cy="413340"/>
          </a:xfrm>
        </p:spPr>
        <p:txBody>
          <a:bodyPr lIns="0" tIns="0" rIns="0" bIns="0">
            <a:noAutofit/>
          </a:bodyPr>
          <a:lstStyle>
            <a:lvl1pPr marL="0" indent="0">
              <a:buNone/>
              <a:defRPr sz="2000" b="1" i="0">
                <a:solidFill>
                  <a:schemeClr val="accent2"/>
                </a:solidFill>
                <a:latin typeface="Anybody Expanded Medium" pitchFamily="2" charset="0"/>
              </a:defRPr>
            </a:lvl1pPr>
          </a:lstStyle>
          <a:p>
            <a:pPr lvl="0"/>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2654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Medium" panose="020F0502020204030204"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27" name="Text Placeholder 7">
            <a:extLst>
              <a:ext uri="{FF2B5EF4-FFF2-40B4-BE49-F238E27FC236}">
                <a16:creationId xmlns:a16="http://schemas.microsoft.com/office/drawing/2014/main" id="{477777DB-EE5F-6B46-BBF8-3BCDCAC47457}"/>
              </a:ext>
            </a:extLst>
          </p:cNvPr>
          <p:cNvSpPr>
            <a:spLocks noGrp="1"/>
          </p:cNvSpPr>
          <p:nvPr>
            <p:ph type="body" sz="quarter" idx="21" hasCustomPrompt="1"/>
          </p:nvPr>
        </p:nvSpPr>
        <p:spPr>
          <a:xfrm>
            <a:off x="6760056" y="2723124"/>
            <a:ext cx="5521325" cy="341123"/>
          </a:xfrm>
        </p:spPr>
        <p:txBody>
          <a:bodyPr lIns="0" tIns="0" rIns="0" bIns="0">
            <a:noAutofit/>
          </a:bodyPr>
          <a:lstStyle>
            <a:lvl1pPr marL="0" indent="0">
              <a:buNone/>
              <a:defRPr sz="1400" b="1" i="0">
                <a:solidFill>
                  <a:schemeClr val="accent2"/>
                </a:solidFill>
                <a:latin typeface="Anybody Expanded Medium" pitchFamily="2" charset="0"/>
              </a:defRPr>
            </a:lvl1pPr>
          </a:lstStyle>
          <a:p>
            <a:pPr lvl="0"/>
            <a:r>
              <a:rPr lang="en-US" dirty="0"/>
              <a:t>CLICK TO SHORTLIST HERE</a:t>
            </a:r>
          </a:p>
        </p:txBody>
      </p:sp>
      <p:sp>
        <p:nvSpPr>
          <p:cNvPr id="15" name="Text Placeholder 14">
            <a:extLst>
              <a:ext uri="{FF2B5EF4-FFF2-40B4-BE49-F238E27FC236}">
                <a16:creationId xmlns:a16="http://schemas.microsoft.com/office/drawing/2014/main" id="{21CC634B-0291-CE49-9506-827956D21E09}"/>
              </a:ext>
            </a:extLst>
          </p:cNvPr>
          <p:cNvSpPr>
            <a:spLocks noGrp="1"/>
          </p:cNvSpPr>
          <p:nvPr>
            <p:ph type="body" sz="quarter" idx="22" hasCustomPrompt="1"/>
          </p:nvPr>
        </p:nvSpPr>
        <p:spPr>
          <a:xfrm>
            <a:off x="6760056" y="3138981"/>
            <a:ext cx="4549775" cy="2817812"/>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120650" marR="0" lvl="0" indent="-1206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t>Click to add bullet point list item</a:t>
            </a:r>
          </a:p>
        </p:txBody>
      </p:sp>
      <p:pic>
        <p:nvPicPr>
          <p:cNvPr id="14" name="Picture 13">
            <a:extLst>
              <a:ext uri="{FF2B5EF4-FFF2-40B4-BE49-F238E27FC236}">
                <a16:creationId xmlns:a16="http://schemas.microsoft.com/office/drawing/2014/main" id="{6016B89B-334D-5B4D-AAD2-6FD3D5D915D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918CF412-7512-8AB2-42E5-75135C1B08C6}"/>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759554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CA50B3-B544-8050-7B46-896A323F55C8}"/>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8545" y="2000251"/>
            <a:ext cx="5847455"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73503"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Medium" panose="020F0502020204030204"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4" name="Text Placeholder 12">
            <a:extLst>
              <a:ext uri="{FF2B5EF4-FFF2-40B4-BE49-F238E27FC236}">
                <a16:creationId xmlns:a16="http://schemas.microsoft.com/office/drawing/2014/main" id="{A3C8757A-241D-0240-807A-D467571482BB}"/>
              </a:ext>
            </a:extLst>
          </p:cNvPr>
          <p:cNvSpPr>
            <a:spLocks noGrp="1"/>
          </p:cNvSpPr>
          <p:nvPr>
            <p:ph type="body" sz="quarter" idx="21" hasCustomPrompt="1"/>
          </p:nvPr>
        </p:nvSpPr>
        <p:spPr>
          <a:xfrm>
            <a:off x="6145947"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Medium" panose="020F0502020204030204"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5" name="Title 1">
            <a:extLst>
              <a:ext uri="{FF2B5EF4-FFF2-40B4-BE49-F238E27FC236}">
                <a16:creationId xmlns:a16="http://schemas.microsoft.com/office/drawing/2014/main" id="{9C851DD2-137B-174A-8657-C360631E4145}"/>
              </a:ext>
            </a:extLst>
          </p:cNvPr>
          <p:cNvSpPr>
            <a:spLocks noGrp="1"/>
          </p:cNvSpPr>
          <p:nvPr>
            <p:ph type="title" hasCustomPrompt="1"/>
          </p:nvPr>
        </p:nvSpPr>
        <p:spPr>
          <a:xfrm>
            <a:off x="1090420" y="261791"/>
            <a:ext cx="10820622" cy="72410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46" name="Picture 45">
            <a:extLst>
              <a:ext uri="{FF2B5EF4-FFF2-40B4-BE49-F238E27FC236}">
                <a16:creationId xmlns:a16="http://schemas.microsoft.com/office/drawing/2014/main" id="{9420185E-4AC2-AF46-821D-B6A39598C45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152CECF3-74D9-3335-0D83-791E53EBFE28}"/>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832080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08CAAD-0E63-C927-255B-F8B34ACEFD43}"/>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3529" y="2000251"/>
            <a:ext cx="5827071"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4" name="Text Placeholder 3">
            <a:extLst>
              <a:ext uri="{FF2B5EF4-FFF2-40B4-BE49-F238E27FC236}">
                <a16:creationId xmlns:a16="http://schemas.microsoft.com/office/drawing/2014/main" id="{3161FB7C-4023-4845-8951-9DDECD6B5AC8}"/>
              </a:ext>
            </a:extLst>
          </p:cNvPr>
          <p:cNvSpPr>
            <a:spLocks noGrp="1"/>
          </p:cNvSpPr>
          <p:nvPr>
            <p:ph type="body" sz="quarter" idx="19" hasCustomPrompt="1"/>
          </p:nvPr>
        </p:nvSpPr>
        <p:spPr>
          <a:xfrm>
            <a:off x="243529" y="2730500"/>
            <a:ext cx="5827071"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Medium" panose="020F0502020204030204"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5" name="Text Placeholder 3">
            <a:extLst>
              <a:ext uri="{FF2B5EF4-FFF2-40B4-BE49-F238E27FC236}">
                <a16:creationId xmlns:a16="http://schemas.microsoft.com/office/drawing/2014/main" id="{E6B2B4E8-858F-E442-A0C0-2604E30ACC19}"/>
              </a:ext>
            </a:extLst>
          </p:cNvPr>
          <p:cNvSpPr>
            <a:spLocks noGrp="1"/>
          </p:cNvSpPr>
          <p:nvPr>
            <p:ph type="body" sz="quarter" idx="20" hasCustomPrompt="1"/>
          </p:nvPr>
        </p:nvSpPr>
        <p:spPr>
          <a:xfrm>
            <a:off x="6097651"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Medium" panose="020F0502020204030204"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0" name="Title 1">
            <a:extLst>
              <a:ext uri="{FF2B5EF4-FFF2-40B4-BE49-F238E27FC236}">
                <a16:creationId xmlns:a16="http://schemas.microsoft.com/office/drawing/2014/main" id="{294D3B3C-6D7C-6441-B7F9-4B397F80561D}"/>
              </a:ext>
            </a:extLst>
          </p:cNvPr>
          <p:cNvSpPr>
            <a:spLocks noGrp="1"/>
          </p:cNvSpPr>
          <p:nvPr>
            <p:ph type="title" hasCustomPrompt="1"/>
          </p:nvPr>
        </p:nvSpPr>
        <p:spPr>
          <a:xfrm>
            <a:off x="1085102" y="276519"/>
            <a:ext cx="10697362" cy="709977"/>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44" name="Picture 43">
            <a:extLst>
              <a:ext uri="{FF2B5EF4-FFF2-40B4-BE49-F238E27FC236}">
                <a16:creationId xmlns:a16="http://schemas.microsoft.com/office/drawing/2014/main" id="{80637074-04E7-044E-AA67-C4BCAA7E00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2931956C-66DD-E9EE-E92F-0AB85AC3B82C}"/>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570776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BA3367-E24F-45E3-EEDB-32AC7B21884C}"/>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64139"/>
            <a:ext cx="10845164" cy="72446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39" name="Picture 38">
            <a:extLst>
              <a:ext uri="{FF2B5EF4-FFF2-40B4-BE49-F238E27FC236}">
                <a16:creationId xmlns:a16="http://schemas.microsoft.com/office/drawing/2014/main" id="{67FEA3B3-B1AB-C34C-8D44-CCE56CF8260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sp>
        <p:nvSpPr>
          <p:cNvPr id="3" name="Text Placeholder 2">
            <a:extLst>
              <a:ext uri="{FF2B5EF4-FFF2-40B4-BE49-F238E27FC236}">
                <a16:creationId xmlns:a16="http://schemas.microsoft.com/office/drawing/2014/main" id="{14328575-D60F-0F4C-A04E-A0E977F9C446}"/>
              </a:ext>
            </a:extLst>
          </p:cNvPr>
          <p:cNvSpPr>
            <a:spLocks noGrp="1"/>
          </p:cNvSpPr>
          <p:nvPr>
            <p:ph type="body" sz="quarter" idx="10"/>
          </p:nvPr>
        </p:nvSpPr>
        <p:spPr>
          <a:xfrm>
            <a:off x="268929" y="1777235"/>
            <a:ext cx="11097571" cy="4620390"/>
          </a:xfrm>
        </p:spPr>
        <p:txBody>
          <a:bodyPr/>
          <a:lstStyle>
            <a:lvl1pPr>
              <a:defRPr b="0" i="0">
                <a:latin typeface="IBM Plex Sans Medium" panose="020B0603050203000203" pitchFamily="34" charset="0"/>
              </a:defRPr>
            </a:lvl1pPr>
            <a:lvl2pPr>
              <a:defRPr b="0" i="0">
                <a:latin typeface="IBM Plex Sans" panose="020B0503050203000203" pitchFamily="34" charset="0"/>
              </a:defRPr>
            </a:lvl2pPr>
            <a:lvl3pPr>
              <a:defRPr b="0" i="0">
                <a:latin typeface="IBM Plex Sans" panose="020B0503050203000203" pitchFamily="34" charset="0"/>
              </a:defRPr>
            </a:lvl3pPr>
            <a:lvl4pPr>
              <a:defRPr b="0" i="0">
                <a:latin typeface="IBM Plex Sans" panose="020B0503050203000203" pitchFamily="34" charset="0"/>
              </a:defRPr>
            </a:lvl4pPr>
            <a:lvl5pPr>
              <a:defRPr b="0" i="0">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descr="Blue text on a black background&#10;&#10;AI-generated content may be incorrect.">
            <a:extLst>
              <a:ext uri="{FF2B5EF4-FFF2-40B4-BE49-F238E27FC236}">
                <a16:creationId xmlns:a16="http://schemas.microsoft.com/office/drawing/2014/main" id="{C70B907D-DF39-409D-9014-C20D44225864}"/>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1295417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4C96CF-4B62-29D2-2D11-6CACDCB6B4D7}"/>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64139"/>
            <a:ext cx="10845164" cy="72446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39" name="Picture 38">
            <a:extLst>
              <a:ext uri="{FF2B5EF4-FFF2-40B4-BE49-F238E27FC236}">
                <a16:creationId xmlns:a16="http://schemas.microsoft.com/office/drawing/2014/main" id="{67FEA3B3-B1AB-C34C-8D44-CCE56CF8260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EF61140C-0C11-C690-A679-E1EB88FC5D73}"/>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6180709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Text-Orang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1838E9-C540-71D8-1913-7FA9453262E3}"/>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64F787-285A-BC45-970D-B12BA183E82D}"/>
              </a:ext>
            </a:extLst>
          </p:cNvPr>
          <p:cNvCxnSpPr/>
          <p:nvPr userDrawn="1"/>
        </p:nvCxnSpPr>
        <p:spPr>
          <a:xfrm>
            <a:off x="6096000" y="1999488"/>
            <a:ext cx="0" cy="380390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5555" y="2000251"/>
            <a:ext cx="5850446"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2654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Medium" panose="020F0502020204030204"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27" name="Text Placeholder 7">
            <a:extLst>
              <a:ext uri="{FF2B5EF4-FFF2-40B4-BE49-F238E27FC236}">
                <a16:creationId xmlns:a16="http://schemas.microsoft.com/office/drawing/2014/main" id="{477777DB-EE5F-6B46-BBF8-3BCDCAC47457}"/>
              </a:ext>
            </a:extLst>
          </p:cNvPr>
          <p:cNvSpPr>
            <a:spLocks noGrp="1"/>
          </p:cNvSpPr>
          <p:nvPr>
            <p:ph type="body" sz="quarter" idx="21" hasCustomPrompt="1"/>
          </p:nvPr>
        </p:nvSpPr>
        <p:spPr>
          <a:xfrm>
            <a:off x="6760056" y="2723124"/>
            <a:ext cx="5521325" cy="341123"/>
          </a:xfrm>
        </p:spPr>
        <p:txBody>
          <a:bodyPr lIns="0" tIns="0" rIns="0" bIns="0">
            <a:noAutofit/>
          </a:bodyPr>
          <a:lstStyle>
            <a:lvl1pPr marL="0" indent="0">
              <a:buNone/>
              <a:defRPr lang="en-US" sz="14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SHORTLIST HERE</a:t>
            </a:r>
          </a:p>
        </p:txBody>
      </p:sp>
      <p:sp>
        <p:nvSpPr>
          <p:cNvPr id="15" name="Text Placeholder 14">
            <a:extLst>
              <a:ext uri="{FF2B5EF4-FFF2-40B4-BE49-F238E27FC236}">
                <a16:creationId xmlns:a16="http://schemas.microsoft.com/office/drawing/2014/main" id="{21CC634B-0291-CE49-9506-827956D21E09}"/>
              </a:ext>
            </a:extLst>
          </p:cNvPr>
          <p:cNvSpPr>
            <a:spLocks noGrp="1"/>
          </p:cNvSpPr>
          <p:nvPr>
            <p:ph type="body" sz="quarter" idx="22" hasCustomPrompt="1"/>
          </p:nvPr>
        </p:nvSpPr>
        <p:spPr>
          <a:xfrm>
            <a:off x="6760056" y="3138981"/>
            <a:ext cx="4549775" cy="2817812"/>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120650" marR="0" lvl="0" indent="-1206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t>Click to add bullet point list item</a:t>
            </a:r>
          </a:p>
        </p:txBody>
      </p:sp>
      <p:sp>
        <p:nvSpPr>
          <p:cNvPr id="14" name="Title 1">
            <a:extLst>
              <a:ext uri="{FF2B5EF4-FFF2-40B4-BE49-F238E27FC236}">
                <a16:creationId xmlns:a16="http://schemas.microsoft.com/office/drawing/2014/main" id="{3CE96427-CC30-D34E-ADEB-161B79B79BCE}"/>
              </a:ext>
            </a:extLst>
          </p:cNvPr>
          <p:cNvSpPr>
            <a:spLocks noGrp="1"/>
          </p:cNvSpPr>
          <p:nvPr>
            <p:ph type="title" hasCustomPrompt="1"/>
          </p:nvPr>
        </p:nvSpPr>
        <p:spPr>
          <a:xfrm>
            <a:off x="1090420" y="279269"/>
            <a:ext cx="10828501" cy="709980"/>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cxnSp>
        <p:nvCxnSpPr>
          <p:cNvPr id="49" name="Straight Connector 48">
            <a:extLst>
              <a:ext uri="{FF2B5EF4-FFF2-40B4-BE49-F238E27FC236}">
                <a16:creationId xmlns:a16="http://schemas.microsoft.com/office/drawing/2014/main" id="{D08ED431-4AA0-FF45-956C-2F98C2E528D3}"/>
              </a:ext>
            </a:extLst>
          </p:cNvPr>
          <p:cNvCxnSpPr/>
          <p:nvPr userDrawn="1"/>
        </p:nvCxnSpPr>
        <p:spPr>
          <a:xfrm>
            <a:off x="5021336" y="12347790"/>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pic>
        <p:nvPicPr>
          <p:cNvPr id="77" name="Picture 76">
            <a:extLst>
              <a:ext uri="{FF2B5EF4-FFF2-40B4-BE49-F238E27FC236}">
                <a16:creationId xmlns:a16="http://schemas.microsoft.com/office/drawing/2014/main" id="{F8E9A6BA-48C3-B141-9BBC-BB5A5CC7DA9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587468CF-25CE-0D78-A53F-11599BB91AE5}"/>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2542291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8545" y="2000251"/>
            <a:ext cx="5847455"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73503"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Medium" panose="020F0502020204030204"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4" name="Text Placeholder 12">
            <a:extLst>
              <a:ext uri="{FF2B5EF4-FFF2-40B4-BE49-F238E27FC236}">
                <a16:creationId xmlns:a16="http://schemas.microsoft.com/office/drawing/2014/main" id="{A3C8757A-241D-0240-807A-D467571482BB}"/>
              </a:ext>
            </a:extLst>
          </p:cNvPr>
          <p:cNvSpPr>
            <a:spLocks noGrp="1"/>
          </p:cNvSpPr>
          <p:nvPr>
            <p:ph type="body" sz="quarter" idx="21" hasCustomPrompt="1"/>
          </p:nvPr>
        </p:nvSpPr>
        <p:spPr>
          <a:xfrm>
            <a:off x="6145947"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Medium" panose="020B0603050203000203"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1" name="Title 1">
            <a:extLst>
              <a:ext uri="{FF2B5EF4-FFF2-40B4-BE49-F238E27FC236}">
                <a16:creationId xmlns:a16="http://schemas.microsoft.com/office/drawing/2014/main" id="{1EE80935-D622-A947-8098-4CFAC2DE2EF5}"/>
              </a:ext>
            </a:extLst>
          </p:cNvPr>
          <p:cNvSpPr>
            <a:spLocks noGrp="1"/>
          </p:cNvSpPr>
          <p:nvPr>
            <p:ph type="title" hasCustomPrompt="1"/>
          </p:nvPr>
        </p:nvSpPr>
        <p:spPr>
          <a:xfrm>
            <a:off x="1085102" y="285228"/>
            <a:ext cx="10697362" cy="708484"/>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2" name="Rectangle 1">
            <a:extLst>
              <a:ext uri="{FF2B5EF4-FFF2-40B4-BE49-F238E27FC236}">
                <a16:creationId xmlns:a16="http://schemas.microsoft.com/office/drawing/2014/main" id="{8A7BEE61-483C-D04E-4BA4-84715FFA9E72}"/>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5" name="Picture 44">
            <a:extLst>
              <a:ext uri="{FF2B5EF4-FFF2-40B4-BE49-F238E27FC236}">
                <a16:creationId xmlns:a16="http://schemas.microsoft.com/office/drawing/2014/main" id="{4DB668B3-7F49-AB41-A402-BF56DD946AC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3F881210-71C4-78DB-AB94-5EB0BD136CCD}"/>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45290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Title-Streamlin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650F0F6-C41D-29FC-51D4-0EE6EBA9D52B}"/>
              </a:ext>
            </a:extLst>
          </p:cNvPr>
          <p:cNvSpPr/>
          <p:nvPr userDrawn="1"/>
        </p:nvSpPr>
        <p:spPr>
          <a:xfrm>
            <a:off x="0" y="0"/>
            <a:ext cx="12192000" cy="463042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0" y="2295562"/>
            <a:ext cx="12192000" cy="2125968"/>
          </a:xfrm>
        </p:spPr>
        <p:txBody>
          <a:bodyPr lIns="0" tIns="0" rIns="0" bIns="0" anchor="t" anchorCtr="0">
            <a:noAutofit/>
          </a:bodyPr>
          <a:lstStyle>
            <a:lvl1pPr algn="ctr">
              <a:lnSpc>
                <a:spcPct val="80000"/>
              </a:lnSpc>
              <a:defRPr sz="3600" b="1" i="0">
                <a:solidFill>
                  <a:srgbClr val="FFFFFF"/>
                </a:solidFill>
                <a:latin typeface="Anybody SemiBold" pitchFamily="2" charset="0"/>
              </a:defRPr>
            </a:lvl1pPr>
          </a:lstStyle>
          <a:p>
            <a:r>
              <a:rPr lang="en-US" dirty="0"/>
              <a:t>CLICK TO ADD 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0" y="682906"/>
            <a:ext cx="12192000" cy="1225091"/>
          </a:xfrm>
        </p:spPr>
        <p:txBody>
          <a:bodyPr lIns="0" tIns="0" rIns="0" bIns="0" anchor="b" anchorCtr="0">
            <a:noAutofit/>
          </a:bodyPr>
          <a:lstStyle>
            <a:lvl1pPr marL="0" indent="0" algn="ctr">
              <a:spcBef>
                <a:spcPts val="0"/>
              </a:spcBef>
              <a:buNone/>
              <a:defRPr sz="1200" b="1" i="0" spc="100" baseline="0">
                <a:solidFill>
                  <a:schemeClr val="accent2"/>
                </a:solidFill>
                <a:latin typeface="Anybody ExtraExpanded Black"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16" name="Text Placeholder 15">
            <a:extLst>
              <a:ext uri="{FF2B5EF4-FFF2-40B4-BE49-F238E27FC236}">
                <a16:creationId xmlns:a16="http://schemas.microsoft.com/office/drawing/2014/main" id="{DFA1C115-DB67-C448-92EF-186762A3325A}"/>
              </a:ext>
            </a:extLst>
          </p:cNvPr>
          <p:cNvSpPr>
            <a:spLocks noGrp="1"/>
          </p:cNvSpPr>
          <p:nvPr>
            <p:ph type="body" sz="quarter" idx="10" hasCustomPrompt="1"/>
          </p:nvPr>
        </p:nvSpPr>
        <p:spPr>
          <a:xfrm>
            <a:off x="2766348" y="5607569"/>
            <a:ext cx="3096975" cy="309219"/>
          </a:xfrm>
        </p:spPr>
        <p:txBody>
          <a:bodyPr lIns="0" tIns="0" rIns="0" bIns="0">
            <a:noAutofit/>
          </a:bodyPr>
          <a:lstStyle>
            <a:lvl1pPr marL="0" indent="0" algn="r">
              <a:buFont typeface="Arial" panose="020B0604020202020204" pitchFamily="34" charset="0"/>
              <a:buNone/>
              <a:defRPr sz="1200" b="1" i="0" spc="100" baseline="0">
                <a:solidFill>
                  <a:schemeClr val="accent1"/>
                </a:solidFill>
                <a:latin typeface="Anybody ExtraExpanded Black" pitchFamily="2" charset="0"/>
              </a:defRPr>
            </a:lvl1pPr>
          </a:lstStyle>
          <a:p>
            <a:pPr lvl="0"/>
            <a:r>
              <a:rPr lang="en-US" dirty="0"/>
              <a:t>CLICK TO ADD DATE HERE</a:t>
            </a:r>
          </a:p>
        </p:txBody>
      </p:sp>
      <p:sp>
        <p:nvSpPr>
          <p:cNvPr id="18" name="Text Placeholder 17">
            <a:extLst>
              <a:ext uri="{FF2B5EF4-FFF2-40B4-BE49-F238E27FC236}">
                <a16:creationId xmlns:a16="http://schemas.microsoft.com/office/drawing/2014/main" id="{50A5C1CF-F3E7-EB4A-BC97-F192E8DDFEDF}"/>
              </a:ext>
            </a:extLst>
          </p:cNvPr>
          <p:cNvSpPr>
            <a:spLocks noGrp="1"/>
          </p:cNvSpPr>
          <p:nvPr>
            <p:ph type="body" sz="quarter" idx="11" hasCustomPrompt="1"/>
          </p:nvPr>
        </p:nvSpPr>
        <p:spPr>
          <a:xfrm>
            <a:off x="6991408" y="5607569"/>
            <a:ext cx="4345922" cy="365864"/>
          </a:xfrm>
        </p:spPr>
        <p:txBody>
          <a:bodyPr lIns="0" tIns="0" rIns="0" bIns="0">
            <a:noAutofit/>
          </a:bodyPr>
          <a:lstStyle>
            <a:lvl1pPr marL="0" indent="0" algn="l">
              <a:buFont typeface="Arial" panose="020B0604020202020204" pitchFamily="34" charset="0"/>
              <a:buNone/>
              <a:defRPr sz="1200" b="1" i="0" spc="100" baseline="0">
                <a:solidFill>
                  <a:schemeClr val="accent1"/>
                </a:solidFill>
                <a:latin typeface="Anybody ExtraExpanded Black" pitchFamily="2" charset="0"/>
              </a:defRPr>
            </a:lvl1pPr>
          </a:lstStyle>
          <a:p>
            <a:pPr lvl="0"/>
            <a:r>
              <a:rPr lang="en-US" dirty="0"/>
              <a:t>CLICK TO ADD PRESENTER NAME HERE</a:t>
            </a:r>
          </a:p>
        </p:txBody>
      </p:sp>
      <p:pic>
        <p:nvPicPr>
          <p:cNvPr id="23" name="Picture 22">
            <a:extLst>
              <a:ext uri="{FF2B5EF4-FFF2-40B4-BE49-F238E27FC236}">
                <a16:creationId xmlns:a16="http://schemas.microsoft.com/office/drawing/2014/main" id="{EE71B562-D799-2B48-8D52-9BF0A7E1D1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58783" y="5147073"/>
            <a:ext cx="1028021" cy="1028021"/>
          </a:xfrm>
          <a:prstGeom prst="rect">
            <a:avLst/>
          </a:prstGeom>
        </p:spPr>
      </p:pic>
      <p:grpSp>
        <p:nvGrpSpPr>
          <p:cNvPr id="17" name="Group 16">
            <a:extLst>
              <a:ext uri="{FF2B5EF4-FFF2-40B4-BE49-F238E27FC236}">
                <a16:creationId xmlns:a16="http://schemas.microsoft.com/office/drawing/2014/main" id="{40080802-9C1C-174B-9450-760AE8970B43}"/>
              </a:ext>
            </a:extLst>
          </p:cNvPr>
          <p:cNvGrpSpPr/>
          <p:nvPr userDrawn="1"/>
        </p:nvGrpSpPr>
        <p:grpSpPr>
          <a:xfrm>
            <a:off x="6414079" y="5084200"/>
            <a:ext cx="81474" cy="1293117"/>
            <a:chOff x="11708180" y="2750455"/>
            <a:chExt cx="81474" cy="1293117"/>
          </a:xfrm>
        </p:grpSpPr>
        <p:sp>
          <p:nvSpPr>
            <p:cNvPr id="19" name="object 12">
              <a:extLst>
                <a:ext uri="{FF2B5EF4-FFF2-40B4-BE49-F238E27FC236}">
                  <a16:creationId xmlns:a16="http://schemas.microsoft.com/office/drawing/2014/main" id="{D54F02A5-CF51-9D40-B14F-AFBE7ECBA423}"/>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2"/>
              </a:solidFill>
            </a:ln>
          </p:spPr>
          <p:txBody>
            <a:bodyPr wrap="square" lIns="0" tIns="0" rIns="0" bIns="0" rtlCol="0"/>
            <a:lstStyle/>
            <a:p>
              <a:endParaRPr/>
            </a:p>
          </p:txBody>
        </p:sp>
        <p:sp>
          <p:nvSpPr>
            <p:cNvPr id="20" name="object 22">
              <a:extLst>
                <a:ext uri="{FF2B5EF4-FFF2-40B4-BE49-F238E27FC236}">
                  <a16:creationId xmlns:a16="http://schemas.microsoft.com/office/drawing/2014/main" id="{8CE7DCDC-8380-D24D-AA79-D5C30F1E31DA}"/>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2"/>
              </a:solidFill>
            </a:ln>
          </p:spPr>
          <p:txBody>
            <a:bodyPr wrap="square" lIns="0" tIns="0" rIns="0" bIns="0" rtlCol="0"/>
            <a:lstStyle/>
            <a:p>
              <a:endParaRPr/>
            </a:p>
          </p:txBody>
        </p:sp>
      </p:grpSp>
      <p:pic>
        <p:nvPicPr>
          <p:cNvPr id="4" name="Picture 3">
            <a:extLst>
              <a:ext uri="{FF2B5EF4-FFF2-40B4-BE49-F238E27FC236}">
                <a16:creationId xmlns:a16="http://schemas.microsoft.com/office/drawing/2014/main" id="{A3FE37A7-58F3-11E0-19DF-93596AE4CBB4}"/>
              </a:ext>
            </a:extLst>
          </p:cNvPr>
          <p:cNvPicPr>
            <a:picLocks noChangeAspect="1"/>
          </p:cNvPicPr>
          <p:nvPr userDrawn="1"/>
        </p:nvPicPr>
        <p:blipFill>
          <a:blip r:embed="rId3">
            <a:extLst>
              <a:ext uri="{BEBA8EAE-BF5A-486C-A8C5-ECC9F3942E4B}">
                <a14:imgProps xmlns:a14="http://schemas.microsoft.com/office/drawing/2010/main">
                  <a14:imgLayer r:embed="rId4">
                    <a14:imgEffect>
                      <a14:artisticPhotocopy/>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0602259" y="229128"/>
            <a:ext cx="1328356" cy="196366"/>
          </a:xfrm>
          <a:prstGeom prst="rect">
            <a:avLst/>
          </a:prstGeom>
          <a:noFill/>
          <a:ln>
            <a:noFill/>
          </a:ln>
        </p:spPr>
      </p:pic>
    </p:spTree>
    <p:extLst>
      <p:ext uri="{BB962C8B-B14F-4D97-AF65-F5344CB8AC3E}">
        <p14:creationId xmlns:p14="http://schemas.microsoft.com/office/powerpoint/2010/main" val="38911849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3529" y="2000251"/>
            <a:ext cx="5827071"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4" name="Text Placeholder 3">
            <a:extLst>
              <a:ext uri="{FF2B5EF4-FFF2-40B4-BE49-F238E27FC236}">
                <a16:creationId xmlns:a16="http://schemas.microsoft.com/office/drawing/2014/main" id="{3161FB7C-4023-4845-8951-9DDECD6B5AC8}"/>
              </a:ext>
            </a:extLst>
          </p:cNvPr>
          <p:cNvSpPr>
            <a:spLocks noGrp="1"/>
          </p:cNvSpPr>
          <p:nvPr>
            <p:ph type="body" sz="quarter" idx="19" hasCustomPrompt="1"/>
          </p:nvPr>
        </p:nvSpPr>
        <p:spPr>
          <a:xfrm>
            <a:off x="243529" y="2730500"/>
            <a:ext cx="5827071"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Medium" panose="020B0603050203000203"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5" name="Text Placeholder 3">
            <a:extLst>
              <a:ext uri="{FF2B5EF4-FFF2-40B4-BE49-F238E27FC236}">
                <a16:creationId xmlns:a16="http://schemas.microsoft.com/office/drawing/2014/main" id="{E6B2B4E8-858F-E442-A0C0-2604E30ACC19}"/>
              </a:ext>
            </a:extLst>
          </p:cNvPr>
          <p:cNvSpPr>
            <a:spLocks noGrp="1"/>
          </p:cNvSpPr>
          <p:nvPr>
            <p:ph type="body" sz="quarter" idx="20" hasCustomPrompt="1"/>
          </p:nvPr>
        </p:nvSpPr>
        <p:spPr>
          <a:xfrm>
            <a:off x="6097651"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Medium" panose="020B0603050203000203"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1" name="Title 1">
            <a:extLst>
              <a:ext uri="{FF2B5EF4-FFF2-40B4-BE49-F238E27FC236}">
                <a16:creationId xmlns:a16="http://schemas.microsoft.com/office/drawing/2014/main" id="{62634540-58F9-9948-8899-1026D1045379}"/>
              </a:ext>
            </a:extLst>
          </p:cNvPr>
          <p:cNvSpPr>
            <a:spLocks noGrp="1"/>
          </p:cNvSpPr>
          <p:nvPr>
            <p:ph type="title" hasCustomPrompt="1"/>
          </p:nvPr>
        </p:nvSpPr>
        <p:spPr>
          <a:xfrm>
            <a:off x="1082613" y="265880"/>
            <a:ext cx="10697361" cy="720987"/>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3" name="Rectangle 2">
            <a:extLst>
              <a:ext uri="{FF2B5EF4-FFF2-40B4-BE49-F238E27FC236}">
                <a16:creationId xmlns:a16="http://schemas.microsoft.com/office/drawing/2014/main" id="{E0CD0931-38CF-EC05-6988-B22E5E729029}"/>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Picture 43">
            <a:extLst>
              <a:ext uri="{FF2B5EF4-FFF2-40B4-BE49-F238E27FC236}">
                <a16:creationId xmlns:a16="http://schemas.microsoft.com/office/drawing/2014/main" id="{16366731-1AAA-9240-8A54-0E4A0F1AAC6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2" name="Picture 1" descr="Blue text on a black background&#10;&#10;AI-generated content may be incorrect.">
            <a:extLst>
              <a:ext uri="{FF2B5EF4-FFF2-40B4-BE49-F238E27FC236}">
                <a16:creationId xmlns:a16="http://schemas.microsoft.com/office/drawing/2014/main" id="{5EA0C403-0309-0AFE-4867-B66D25A19CFA}"/>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4533740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64139"/>
            <a:ext cx="10845164" cy="72446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2" name="Rectangle 1">
            <a:extLst>
              <a:ext uri="{FF2B5EF4-FFF2-40B4-BE49-F238E27FC236}">
                <a16:creationId xmlns:a16="http://schemas.microsoft.com/office/drawing/2014/main" id="{41A36668-209C-0BDF-993C-65919D0029F2}"/>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38">
            <a:extLst>
              <a:ext uri="{FF2B5EF4-FFF2-40B4-BE49-F238E27FC236}">
                <a16:creationId xmlns:a16="http://schemas.microsoft.com/office/drawing/2014/main" id="{67FEA3B3-B1AB-C34C-8D44-CCE56CF8260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sp>
        <p:nvSpPr>
          <p:cNvPr id="3" name="Text Placeholder 2">
            <a:extLst>
              <a:ext uri="{FF2B5EF4-FFF2-40B4-BE49-F238E27FC236}">
                <a16:creationId xmlns:a16="http://schemas.microsoft.com/office/drawing/2014/main" id="{14328575-D60F-0F4C-A04E-A0E977F9C446}"/>
              </a:ext>
            </a:extLst>
          </p:cNvPr>
          <p:cNvSpPr>
            <a:spLocks noGrp="1"/>
          </p:cNvSpPr>
          <p:nvPr>
            <p:ph type="body" sz="quarter" idx="10"/>
          </p:nvPr>
        </p:nvSpPr>
        <p:spPr>
          <a:xfrm>
            <a:off x="268929" y="1777235"/>
            <a:ext cx="11097571" cy="4620390"/>
          </a:xfrm>
        </p:spPr>
        <p:txBody>
          <a:bodyPr/>
          <a:lstStyle>
            <a:lvl1pPr>
              <a:defRPr b="0" i="0">
                <a:latin typeface="IBM Plex Sans Medium" panose="020B0603050203000203" pitchFamily="34" charset="0"/>
              </a:defRPr>
            </a:lvl1pPr>
            <a:lvl2pPr>
              <a:defRPr b="0" i="0">
                <a:latin typeface="IBM Plex Sans" panose="020B0503050203000203" pitchFamily="34" charset="0"/>
              </a:defRPr>
            </a:lvl2pPr>
            <a:lvl3pPr>
              <a:defRPr b="0" i="0">
                <a:latin typeface="IBM Plex Sans" panose="020B0503050203000203" pitchFamily="34" charset="0"/>
              </a:defRPr>
            </a:lvl3pPr>
            <a:lvl4pPr>
              <a:defRPr b="0" i="0">
                <a:latin typeface="IBM Plex Sans" panose="020B0503050203000203" pitchFamily="34" charset="0"/>
              </a:defRPr>
            </a:lvl4pPr>
            <a:lvl5pPr>
              <a:defRPr b="0" i="0">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descr="Blue text on a black background&#10;&#10;AI-generated content may be incorrect.">
            <a:extLst>
              <a:ext uri="{FF2B5EF4-FFF2-40B4-BE49-F238E27FC236}">
                <a16:creationId xmlns:a16="http://schemas.microsoft.com/office/drawing/2014/main" id="{38AE874F-B892-70F5-DB4B-2676FEEF7178}"/>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980826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73937"/>
            <a:ext cx="10502434" cy="709971"/>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2" name="Rectangle 1">
            <a:extLst>
              <a:ext uri="{FF2B5EF4-FFF2-40B4-BE49-F238E27FC236}">
                <a16:creationId xmlns:a16="http://schemas.microsoft.com/office/drawing/2014/main" id="{594357FA-5D1E-A512-3709-9E8057FEF074}"/>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38">
            <a:extLst>
              <a:ext uri="{FF2B5EF4-FFF2-40B4-BE49-F238E27FC236}">
                <a16:creationId xmlns:a16="http://schemas.microsoft.com/office/drawing/2014/main" id="{F7FE98E8-B3CD-AE4A-92CB-AA122681F8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8614E83D-6C38-3AC5-5F6B-D94DAAF5F624}"/>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2095538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Title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2568992" y="2953714"/>
            <a:ext cx="9379552" cy="1345359"/>
          </a:xfrm>
        </p:spPr>
        <p:txBody>
          <a:bodyPr lIns="0" tIns="0" rIns="0" bIns="0" anchor="t" anchorCtr="0">
            <a:noAutofit/>
          </a:bodyPr>
          <a:lstStyle>
            <a:lvl1pPr algn="l">
              <a:lnSpc>
                <a:spcPct val="80000"/>
              </a:lnSpc>
              <a:defRPr sz="5400" b="1" i="0">
                <a:solidFill>
                  <a:srgbClr val="FFFFFF"/>
                </a:solidFill>
                <a:latin typeface="Anybody ExtraExpanded Black" pitchFamily="2" charset="0"/>
              </a:defRPr>
            </a:lvl1pPr>
          </a:lstStyle>
          <a:p>
            <a:r>
              <a:rPr lang="en-US" dirty="0"/>
              <a:t>CLICK TO ADD 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2568992" y="4355719"/>
            <a:ext cx="6574969" cy="594233"/>
          </a:xfrm>
        </p:spPr>
        <p:txBody>
          <a:bodyPr lIns="0" tIns="0" rIns="0" bIns="0">
            <a:noAutofit/>
          </a:bodyPr>
          <a:lstStyle>
            <a:lvl1pPr marL="0" indent="0" algn="l">
              <a:spcBef>
                <a:spcPts val="0"/>
              </a:spcBef>
              <a:buNone/>
              <a:defRPr sz="1400" b="1" i="1" spc="100" baseline="0">
                <a:solidFill>
                  <a:schemeClr val="accent1"/>
                </a:solidFill>
                <a:latin typeface="IBM Plex Sans SemiBold" panose="020B070305020300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AS NECESSARY -CAN BE MULTIPLE LINES</a:t>
            </a:r>
          </a:p>
        </p:txBody>
      </p:sp>
      <p:sp>
        <p:nvSpPr>
          <p:cNvPr id="16" name="Text Placeholder 15">
            <a:extLst>
              <a:ext uri="{FF2B5EF4-FFF2-40B4-BE49-F238E27FC236}">
                <a16:creationId xmlns:a16="http://schemas.microsoft.com/office/drawing/2014/main" id="{DFA1C115-DB67-C448-92EF-186762A3325A}"/>
              </a:ext>
            </a:extLst>
          </p:cNvPr>
          <p:cNvSpPr>
            <a:spLocks noGrp="1"/>
          </p:cNvSpPr>
          <p:nvPr>
            <p:ph type="body" sz="quarter" idx="10" hasCustomPrompt="1"/>
          </p:nvPr>
        </p:nvSpPr>
        <p:spPr>
          <a:xfrm>
            <a:off x="2568992" y="1519783"/>
            <a:ext cx="3564476" cy="158546"/>
          </a:xfrm>
        </p:spPr>
        <p:txBody>
          <a:bodyPr lIns="0" tIns="0" rIns="0" bIns="0">
            <a:noAutofit/>
          </a:bodyPr>
          <a:lstStyle>
            <a:lvl1pPr marL="0" indent="0" algn="l">
              <a:buFont typeface="Arial" panose="020B0604020202020204" pitchFamily="34" charset="0"/>
              <a:buNone/>
              <a:defRPr sz="1000" b="0" i="1" spc="100" baseline="0">
                <a:solidFill>
                  <a:srgbClr val="FFFFFF"/>
                </a:solidFill>
                <a:latin typeface="IBM Plex Sans Light" panose="020F0502020204030204" pitchFamily="34" charset="0"/>
              </a:defRPr>
            </a:lvl1pPr>
          </a:lstStyle>
          <a:p>
            <a:pPr lvl="0"/>
            <a:r>
              <a:rPr lang="en-US" dirty="0"/>
              <a:t>CLICK TO ADD DATE HERE</a:t>
            </a:r>
          </a:p>
        </p:txBody>
      </p:sp>
      <p:sp>
        <p:nvSpPr>
          <p:cNvPr id="18" name="Text Placeholder 17">
            <a:extLst>
              <a:ext uri="{FF2B5EF4-FFF2-40B4-BE49-F238E27FC236}">
                <a16:creationId xmlns:a16="http://schemas.microsoft.com/office/drawing/2014/main" id="{50A5C1CF-F3E7-EB4A-BC97-F192E8DDFEDF}"/>
              </a:ext>
            </a:extLst>
          </p:cNvPr>
          <p:cNvSpPr>
            <a:spLocks noGrp="1"/>
          </p:cNvSpPr>
          <p:nvPr>
            <p:ph type="body" sz="quarter" idx="11" hasCustomPrompt="1"/>
          </p:nvPr>
        </p:nvSpPr>
        <p:spPr>
          <a:xfrm>
            <a:off x="2568992" y="1688877"/>
            <a:ext cx="3681358" cy="365864"/>
          </a:xfrm>
        </p:spPr>
        <p:txBody>
          <a:bodyPr lIns="0" tIns="0" rIns="0" bIns="0">
            <a:noAutofit/>
          </a:bodyPr>
          <a:lstStyle>
            <a:lvl1pPr marL="0" indent="0" algn="l">
              <a:buFont typeface="Arial" panose="020B0604020202020204" pitchFamily="34" charset="0"/>
              <a:buNone/>
              <a:defRPr sz="1000" b="0" i="1" spc="100" baseline="0">
                <a:solidFill>
                  <a:srgbClr val="FFFFFF"/>
                </a:solidFill>
                <a:latin typeface="IBM Plex Sans Light" panose="020F0502020204030204" pitchFamily="34" charset="0"/>
              </a:defRPr>
            </a:lvl1pPr>
          </a:lstStyle>
          <a:p>
            <a:pPr lvl="0"/>
            <a:r>
              <a:rPr lang="en-US" dirty="0"/>
              <a:t>CLICK TO ADD PRESENTER NAME HERE</a:t>
            </a:r>
          </a:p>
        </p:txBody>
      </p:sp>
      <p:cxnSp>
        <p:nvCxnSpPr>
          <p:cNvPr id="19" name="Straight Connector 18">
            <a:extLst>
              <a:ext uri="{FF2B5EF4-FFF2-40B4-BE49-F238E27FC236}">
                <a16:creationId xmlns:a16="http://schemas.microsoft.com/office/drawing/2014/main" id="{E1A7D0E3-C300-7E4D-B803-0CC8342A9691}"/>
              </a:ext>
            </a:extLst>
          </p:cNvPr>
          <p:cNvCxnSpPr>
            <a:cxnSpLocks/>
          </p:cNvCxnSpPr>
          <p:nvPr userDrawn="1"/>
        </p:nvCxnSpPr>
        <p:spPr>
          <a:xfrm>
            <a:off x="801490" y="1591877"/>
            <a:ext cx="1210249" cy="0"/>
          </a:xfrm>
          <a:prstGeom prst="line">
            <a:avLst/>
          </a:prstGeom>
          <a:ln w="9525">
            <a:solidFill>
              <a:srgbClr val="F26A36"/>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0464D91A-78D7-FB4F-8462-0AB9A80AA9A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01490" y="2953067"/>
            <a:ext cx="1210249" cy="1210249"/>
          </a:xfrm>
          <a:prstGeom prst="rect">
            <a:avLst/>
          </a:prstGeom>
        </p:spPr>
      </p:pic>
      <p:pic>
        <p:nvPicPr>
          <p:cNvPr id="5" name="Picture 4">
            <a:extLst>
              <a:ext uri="{FF2B5EF4-FFF2-40B4-BE49-F238E27FC236}">
                <a16:creationId xmlns:a16="http://schemas.microsoft.com/office/drawing/2014/main" id="{44DF7342-646E-B672-B5CA-5A66EBA6A038}"/>
              </a:ext>
            </a:extLst>
          </p:cNvPr>
          <p:cNvPicPr>
            <a:picLocks noChangeAspect="1"/>
          </p:cNvPicPr>
          <p:nvPr userDrawn="1"/>
        </p:nvPicPr>
        <p:blipFill>
          <a:blip r:embed="rId3">
            <a:extLst>
              <a:ext uri="{BEBA8EAE-BF5A-486C-A8C5-ECC9F3942E4B}">
                <a14:imgProps xmlns:a14="http://schemas.microsoft.com/office/drawing/2010/main">
                  <a14:imgLayer r:embed="rId4">
                    <a14:imgEffect>
                      <a14:artisticPhotocopy/>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0620188" y="6438681"/>
            <a:ext cx="1328356" cy="196366"/>
          </a:xfrm>
          <a:prstGeom prst="rect">
            <a:avLst/>
          </a:prstGeom>
          <a:noFill/>
          <a:ln>
            <a:noFill/>
          </a:ln>
        </p:spPr>
      </p:pic>
    </p:spTree>
    <p:extLst>
      <p:ext uri="{BB962C8B-B14F-4D97-AF65-F5344CB8AC3E}">
        <p14:creationId xmlns:p14="http://schemas.microsoft.com/office/powerpoint/2010/main" val="940379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Title-Streamline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93AF511-B775-D53F-045F-E32B44D9066D}"/>
              </a:ext>
            </a:extLst>
          </p:cNvPr>
          <p:cNvSpPr/>
          <p:nvPr userDrawn="1"/>
        </p:nvSpPr>
        <p:spPr>
          <a:xfrm>
            <a:off x="-8055" y="5694204"/>
            <a:ext cx="1894726" cy="739306"/>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0450EB-F9ED-C8FD-7688-6F2B34B635A3}"/>
              </a:ext>
            </a:extLst>
          </p:cNvPr>
          <p:cNvSpPr/>
          <p:nvPr userDrawn="1"/>
        </p:nvSpPr>
        <p:spPr>
          <a:xfrm>
            <a:off x="1305518" y="1851949"/>
            <a:ext cx="10886481" cy="1967697"/>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1307938" y="2546429"/>
            <a:ext cx="10884062" cy="1332380"/>
          </a:xfrm>
        </p:spPr>
        <p:txBody>
          <a:bodyPr lIns="0" tIns="0" rIns="0" bIns="0" anchor="t" anchorCtr="0">
            <a:noAutofit/>
          </a:bodyPr>
          <a:lstStyle>
            <a:lvl1pPr marL="0" algn="ctr" defTabSz="914400" rtl="0" eaLnBrk="1" latinLnBrk="0" hangingPunct="1">
              <a:lnSpc>
                <a:spcPct val="80000"/>
              </a:lnSpc>
              <a:spcBef>
                <a:spcPct val="0"/>
              </a:spcBef>
              <a:buNone/>
              <a:defRPr lang="en-US" sz="4800" b="1" i="0" kern="1200" dirty="0">
                <a:solidFill>
                  <a:srgbClr val="FFFFFF"/>
                </a:solidFill>
                <a:latin typeface="Anybody SemiBold" pitchFamily="2" charset="0"/>
                <a:ea typeface="+mj-ea"/>
                <a:cs typeface="+mj-cs"/>
              </a:defRPr>
            </a:lvl1pPr>
          </a:lstStyle>
          <a:p>
            <a:r>
              <a:rPr lang="en-US" dirty="0"/>
              <a:t>CLICK TO ADD </a:t>
            </a:r>
            <a:br>
              <a:rPr lang="en-US" dirty="0"/>
            </a:br>
            <a:r>
              <a:rPr lang="en-US" dirty="0"/>
              <a:t>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1307938" y="2070471"/>
            <a:ext cx="10884062" cy="361842"/>
          </a:xfrm>
        </p:spPr>
        <p:txBody>
          <a:bodyPr lIns="0" tIns="0" rIns="0" bIns="0" anchor="b" anchorCtr="0">
            <a:noAutofit/>
          </a:bodyPr>
          <a:lstStyle>
            <a:lvl1pPr marL="0" indent="0" algn="ctr" defTabSz="914400" rtl="0" eaLnBrk="1" latinLnBrk="0" hangingPunct="1">
              <a:lnSpc>
                <a:spcPct val="90000"/>
              </a:lnSpc>
              <a:spcBef>
                <a:spcPts val="0"/>
              </a:spcBef>
              <a:buFont typeface="Arial" panose="020B0604020202020204" pitchFamily="34" charset="0"/>
              <a:buNone/>
              <a:defRPr lang="en-US" sz="1200" b="1" i="0" kern="1200" spc="100" baseline="0" dirty="0">
                <a:solidFill>
                  <a:schemeClr val="accent1"/>
                </a:solidFill>
                <a:latin typeface="Anybody ExtraExpanded Black" pitchFamily="2" charset="0"/>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30" name="Text Placeholder 15">
            <a:extLst>
              <a:ext uri="{FF2B5EF4-FFF2-40B4-BE49-F238E27FC236}">
                <a16:creationId xmlns:a16="http://schemas.microsoft.com/office/drawing/2014/main" id="{790E0844-3A2A-984A-90D8-1D23964AC98D}"/>
              </a:ext>
            </a:extLst>
          </p:cNvPr>
          <p:cNvSpPr>
            <a:spLocks noGrp="1"/>
          </p:cNvSpPr>
          <p:nvPr>
            <p:ph type="body" sz="quarter" idx="10" hasCustomPrompt="1"/>
          </p:nvPr>
        </p:nvSpPr>
        <p:spPr>
          <a:xfrm>
            <a:off x="2488498" y="5295053"/>
            <a:ext cx="4291584" cy="309219"/>
          </a:xfrm>
        </p:spPr>
        <p:txBody>
          <a:bodyPr lIns="0" tIns="0" rIns="0" bIns="0">
            <a:noAutofit/>
          </a:bodyPr>
          <a:lstStyle>
            <a:lvl1pPr marL="0" indent="0" algn="l">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DATE HERE</a:t>
            </a:r>
          </a:p>
        </p:txBody>
      </p:sp>
      <p:sp>
        <p:nvSpPr>
          <p:cNvPr id="31" name="Text Placeholder 17">
            <a:extLst>
              <a:ext uri="{FF2B5EF4-FFF2-40B4-BE49-F238E27FC236}">
                <a16:creationId xmlns:a16="http://schemas.microsoft.com/office/drawing/2014/main" id="{327E3DC2-EC20-234A-92CB-06D2D080774D}"/>
              </a:ext>
            </a:extLst>
          </p:cNvPr>
          <p:cNvSpPr>
            <a:spLocks noGrp="1"/>
          </p:cNvSpPr>
          <p:nvPr>
            <p:ph type="body" sz="quarter" idx="11" hasCustomPrompt="1"/>
          </p:nvPr>
        </p:nvSpPr>
        <p:spPr>
          <a:xfrm>
            <a:off x="7286564" y="5295053"/>
            <a:ext cx="4345922" cy="365864"/>
          </a:xfrm>
        </p:spPr>
        <p:txBody>
          <a:bodyPr lIns="0" tIns="0" rIns="0" bIns="0">
            <a:noAutofit/>
          </a:bodyPr>
          <a:lstStyle>
            <a:lvl1pPr marL="0" indent="0" algn="r">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PRESENTER NAME HERE</a:t>
            </a:r>
          </a:p>
        </p:txBody>
      </p:sp>
      <p:pic>
        <p:nvPicPr>
          <p:cNvPr id="15" name="Picture 14">
            <a:extLst>
              <a:ext uri="{FF2B5EF4-FFF2-40B4-BE49-F238E27FC236}">
                <a16:creationId xmlns:a16="http://schemas.microsoft.com/office/drawing/2014/main" id="{AD73B034-D0BE-314C-95BB-DCC25C6EDB6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43098" y="5522038"/>
            <a:ext cx="1064840" cy="1064840"/>
          </a:xfrm>
          <a:prstGeom prst="rect">
            <a:avLst/>
          </a:prstGeom>
        </p:spPr>
      </p:pic>
      <p:grpSp>
        <p:nvGrpSpPr>
          <p:cNvPr id="22" name="Group 21">
            <a:extLst>
              <a:ext uri="{FF2B5EF4-FFF2-40B4-BE49-F238E27FC236}">
                <a16:creationId xmlns:a16="http://schemas.microsoft.com/office/drawing/2014/main" id="{341D9D09-E6B0-C149-A8D9-5106E44D936A}"/>
              </a:ext>
            </a:extLst>
          </p:cNvPr>
          <p:cNvGrpSpPr/>
          <p:nvPr userDrawn="1"/>
        </p:nvGrpSpPr>
        <p:grpSpPr>
          <a:xfrm>
            <a:off x="7046414" y="4694794"/>
            <a:ext cx="81474" cy="1293117"/>
            <a:chOff x="11708180" y="2750455"/>
            <a:chExt cx="81474" cy="1293117"/>
          </a:xfrm>
        </p:grpSpPr>
        <p:sp>
          <p:nvSpPr>
            <p:cNvPr id="23" name="object 12">
              <a:extLst>
                <a:ext uri="{FF2B5EF4-FFF2-40B4-BE49-F238E27FC236}">
                  <a16:creationId xmlns:a16="http://schemas.microsoft.com/office/drawing/2014/main" id="{52D5C89F-F80A-9849-B0C2-15A39D9DA35E}"/>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24" name="object 22">
              <a:extLst>
                <a:ext uri="{FF2B5EF4-FFF2-40B4-BE49-F238E27FC236}">
                  <a16:creationId xmlns:a16="http://schemas.microsoft.com/office/drawing/2014/main" id="{B2101815-C8F2-5B4B-8C1F-24FB3A709101}"/>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pic>
        <p:nvPicPr>
          <p:cNvPr id="4" name="Picture 3" descr="Blue text on a black background&#10;&#10;AI-generated content may be incorrect.">
            <a:extLst>
              <a:ext uri="{FF2B5EF4-FFF2-40B4-BE49-F238E27FC236}">
                <a16:creationId xmlns:a16="http://schemas.microsoft.com/office/drawing/2014/main" id="{48810E07-1B43-9F61-D634-C8E9C0EA8427}"/>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3722712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Title-Streamlin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AE162D1-EFF1-D616-713E-FA85CD079CD3}"/>
              </a:ext>
            </a:extLst>
          </p:cNvPr>
          <p:cNvSpPr/>
          <p:nvPr userDrawn="1"/>
        </p:nvSpPr>
        <p:spPr>
          <a:xfrm>
            <a:off x="-8055" y="5694204"/>
            <a:ext cx="1894726" cy="739306"/>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A951B25-5E60-6996-A4D1-A4195FA7D976}"/>
              </a:ext>
            </a:extLst>
          </p:cNvPr>
          <p:cNvSpPr/>
          <p:nvPr userDrawn="1"/>
        </p:nvSpPr>
        <p:spPr>
          <a:xfrm>
            <a:off x="1305517" y="1851948"/>
            <a:ext cx="10884062" cy="1967697"/>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1307938" y="2546429"/>
            <a:ext cx="10884062" cy="1332380"/>
          </a:xfrm>
        </p:spPr>
        <p:txBody>
          <a:bodyPr lIns="0" tIns="0" rIns="0" bIns="0" anchor="t" anchorCtr="0">
            <a:noAutofit/>
          </a:bodyPr>
          <a:lstStyle>
            <a:lvl1pPr marL="0" algn="ctr" defTabSz="914400" rtl="0" eaLnBrk="1" latinLnBrk="0" hangingPunct="1">
              <a:lnSpc>
                <a:spcPct val="80000"/>
              </a:lnSpc>
              <a:spcBef>
                <a:spcPct val="0"/>
              </a:spcBef>
              <a:buNone/>
              <a:defRPr lang="en-US" sz="4800" b="1" i="0" kern="1200" dirty="0">
                <a:solidFill>
                  <a:srgbClr val="FFFFFF"/>
                </a:solidFill>
                <a:latin typeface="Anybody SemiBold" pitchFamily="2" charset="0"/>
                <a:ea typeface="+mj-ea"/>
                <a:cs typeface="+mj-cs"/>
              </a:defRPr>
            </a:lvl1pPr>
          </a:lstStyle>
          <a:p>
            <a:r>
              <a:rPr lang="en-US" dirty="0"/>
              <a:t>CLICK TO ADD </a:t>
            </a:r>
            <a:br>
              <a:rPr lang="en-US" dirty="0"/>
            </a:br>
            <a:r>
              <a:rPr lang="en-US" dirty="0"/>
              <a:t>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1307938" y="2070471"/>
            <a:ext cx="10884062" cy="361842"/>
          </a:xfrm>
        </p:spPr>
        <p:txBody>
          <a:bodyPr lIns="0" tIns="0" rIns="0" bIns="0" anchor="b" anchorCtr="0">
            <a:noAutofit/>
          </a:bodyPr>
          <a:lstStyle>
            <a:lvl1pPr marL="0" indent="0" algn="ctr" defTabSz="914400" rtl="0" eaLnBrk="1" latinLnBrk="0" hangingPunct="1">
              <a:lnSpc>
                <a:spcPct val="90000"/>
              </a:lnSpc>
              <a:spcBef>
                <a:spcPts val="0"/>
              </a:spcBef>
              <a:buFont typeface="Arial" panose="020B0604020202020204" pitchFamily="34" charset="0"/>
              <a:buNone/>
              <a:defRPr lang="en-US" sz="1200" b="1" i="0" kern="1200" spc="100" baseline="0" dirty="0">
                <a:solidFill>
                  <a:schemeClr val="accent2"/>
                </a:solidFill>
                <a:latin typeface="Anybody ExtraExpanded Black" pitchFamily="2" charset="0"/>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30" name="Text Placeholder 15">
            <a:extLst>
              <a:ext uri="{FF2B5EF4-FFF2-40B4-BE49-F238E27FC236}">
                <a16:creationId xmlns:a16="http://schemas.microsoft.com/office/drawing/2014/main" id="{790E0844-3A2A-984A-90D8-1D23964AC98D}"/>
              </a:ext>
            </a:extLst>
          </p:cNvPr>
          <p:cNvSpPr>
            <a:spLocks noGrp="1"/>
          </p:cNvSpPr>
          <p:nvPr>
            <p:ph type="body" sz="quarter" idx="10" hasCustomPrompt="1"/>
          </p:nvPr>
        </p:nvSpPr>
        <p:spPr>
          <a:xfrm>
            <a:off x="2488498" y="5295053"/>
            <a:ext cx="4291584" cy="309219"/>
          </a:xfrm>
        </p:spPr>
        <p:txBody>
          <a:bodyPr lIns="0" tIns="0" rIns="0" bIns="0">
            <a:noAutofit/>
          </a:bodyPr>
          <a:lstStyle>
            <a:lvl1pPr marL="0" indent="0" algn="l">
              <a:buFont typeface="Arial" panose="020B0604020202020204" pitchFamily="34" charset="0"/>
              <a:buNone/>
              <a:defRPr sz="1050" b="1" i="0" spc="100" baseline="0">
                <a:solidFill>
                  <a:schemeClr val="accent1"/>
                </a:solidFill>
                <a:latin typeface="Anybody ExtraExpanded Black" pitchFamily="2" charset="0"/>
              </a:defRPr>
            </a:lvl1pPr>
          </a:lstStyle>
          <a:p>
            <a:pPr lvl="0"/>
            <a:r>
              <a:rPr lang="en-US" dirty="0"/>
              <a:t>CLICK TO ADD DATE HERE</a:t>
            </a:r>
          </a:p>
        </p:txBody>
      </p:sp>
      <p:sp>
        <p:nvSpPr>
          <p:cNvPr id="31" name="Text Placeholder 17">
            <a:extLst>
              <a:ext uri="{FF2B5EF4-FFF2-40B4-BE49-F238E27FC236}">
                <a16:creationId xmlns:a16="http://schemas.microsoft.com/office/drawing/2014/main" id="{327E3DC2-EC20-234A-92CB-06D2D080774D}"/>
              </a:ext>
            </a:extLst>
          </p:cNvPr>
          <p:cNvSpPr>
            <a:spLocks noGrp="1"/>
          </p:cNvSpPr>
          <p:nvPr>
            <p:ph type="body" sz="quarter" idx="11" hasCustomPrompt="1"/>
          </p:nvPr>
        </p:nvSpPr>
        <p:spPr>
          <a:xfrm>
            <a:off x="7286564" y="5295053"/>
            <a:ext cx="4345922" cy="365864"/>
          </a:xfrm>
        </p:spPr>
        <p:txBody>
          <a:bodyPr lIns="0" tIns="0" rIns="0" bIns="0">
            <a:noAutofit/>
          </a:bodyPr>
          <a:lstStyle>
            <a:lvl1pPr marL="0" indent="0" algn="r">
              <a:buFont typeface="Arial" panose="020B0604020202020204" pitchFamily="34" charset="0"/>
              <a:buNone/>
              <a:defRPr sz="1050" b="1" i="0" spc="100" baseline="0">
                <a:solidFill>
                  <a:schemeClr val="accent1"/>
                </a:solidFill>
                <a:latin typeface="Anybody ExtraExpanded Black" pitchFamily="2" charset="0"/>
              </a:defRPr>
            </a:lvl1pPr>
          </a:lstStyle>
          <a:p>
            <a:pPr lvl="0"/>
            <a:r>
              <a:rPr lang="en-US" dirty="0"/>
              <a:t>CLICK TO ADD PRESENTER NAME HERE</a:t>
            </a:r>
          </a:p>
        </p:txBody>
      </p:sp>
      <p:grpSp>
        <p:nvGrpSpPr>
          <p:cNvPr id="32" name="Group 31">
            <a:extLst>
              <a:ext uri="{FF2B5EF4-FFF2-40B4-BE49-F238E27FC236}">
                <a16:creationId xmlns:a16="http://schemas.microsoft.com/office/drawing/2014/main" id="{32DB91D6-1A5A-4748-B8F6-17E1B34ADDB0}"/>
              </a:ext>
            </a:extLst>
          </p:cNvPr>
          <p:cNvGrpSpPr/>
          <p:nvPr userDrawn="1"/>
        </p:nvGrpSpPr>
        <p:grpSpPr>
          <a:xfrm>
            <a:off x="7050685" y="4688808"/>
            <a:ext cx="81474" cy="1293117"/>
            <a:chOff x="11708180" y="2750455"/>
            <a:chExt cx="81474" cy="1293117"/>
          </a:xfrm>
        </p:grpSpPr>
        <p:sp>
          <p:nvSpPr>
            <p:cNvPr id="33" name="object 12">
              <a:extLst>
                <a:ext uri="{FF2B5EF4-FFF2-40B4-BE49-F238E27FC236}">
                  <a16:creationId xmlns:a16="http://schemas.microsoft.com/office/drawing/2014/main" id="{C60BA644-1C63-6946-A652-FF01928C0919}"/>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2"/>
              </a:solidFill>
            </a:ln>
          </p:spPr>
          <p:txBody>
            <a:bodyPr wrap="square" lIns="0" tIns="0" rIns="0" bIns="0" rtlCol="0"/>
            <a:lstStyle/>
            <a:p>
              <a:endParaRPr/>
            </a:p>
          </p:txBody>
        </p:sp>
        <p:sp>
          <p:nvSpPr>
            <p:cNvPr id="34" name="object 22">
              <a:extLst>
                <a:ext uri="{FF2B5EF4-FFF2-40B4-BE49-F238E27FC236}">
                  <a16:creationId xmlns:a16="http://schemas.microsoft.com/office/drawing/2014/main" id="{286826CD-8324-894B-BD0A-B711952AEAE6}"/>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2"/>
              </a:solidFill>
            </a:ln>
          </p:spPr>
          <p:txBody>
            <a:bodyPr wrap="square" lIns="0" tIns="0" rIns="0" bIns="0" rtlCol="0"/>
            <a:lstStyle/>
            <a:p>
              <a:endParaRPr/>
            </a:p>
          </p:txBody>
        </p:sp>
      </p:grpSp>
      <p:pic>
        <p:nvPicPr>
          <p:cNvPr id="15" name="Picture 14">
            <a:extLst>
              <a:ext uri="{FF2B5EF4-FFF2-40B4-BE49-F238E27FC236}">
                <a16:creationId xmlns:a16="http://schemas.microsoft.com/office/drawing/2014/main" id="{AD73B034-D0BE-314C-95BB-DCC25C6EDB6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43098" y="5522038"/>
            <a:ext cx="1064840" cy="1064840"/>
          </a:xfrm>
          <a:prstGeom prst="rect">
            <a:avLst/>
          </a:prstGeom>
        </p:spPr>
      </p:pic>
      <p:pic>
        <p:nvPicPr>
          <p:cNvPr id="6" name="Picture 5" descr="Blue text on a black background&#10;&#10;AI-generated content may be incorrect.">
            <a:extLst>
              <a:ext uri="{FF2B5EF4-FFF2-40B4-BE49-F238E27FC236}">
                <a16:creationId xmlns:a16="http://schemas.microsoft.com/office/drawing/2014/main" id="{3C690B73-42D6-8411-474D-2E3D08DCA45C}"/>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4103233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Intro-Streamlin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068FC3-6371-1127-3D1C-57C10D45AB76}"/>
              </a:ext>
            </a:extLst>
          </p:cNvPr>
          <p:cNvSpPr/>
          <p:nvPr userDrawn="1"/>
        </p:nvSpPr>
        <p:spPr>
          <a:xfrm>
            <a:off x="0" y="6397178"/>
            <a:ext cx="12192000" cy="45521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914132" y="2785587"/>
            <a:ext cx="3817733" cy="455219"/>
          </a:xfrm>
        </p:spPr>
        <p:txBody>
          <a:bodyPr lIns="0" tIns="0" rIns="0" bIns="0" anchor="t" anchorCtr="0">
            <a:noAutofit/>
          </a:bodyPr>
          <a:lstStyle>
            <a:lvl1pPr algn="l">
              <a:defRPr sz="1100" b="1" i="0" spc="400" baseline="0">
                <a:solidFill>
                  <a:srgbClr val="FF0000"/>
                </a:solidFill>
                <a:latin typeface="Anybody SemiExpanded Black" pitchFamily="2" charset="0"/>
              </a:defRPr>
            </a:lvl1pPr>
          </a:lstStyle>
          <a:p>
            <a:r>
              <a:rPr lang="en-US" dirty="0"/>
              <a:t>CLICK TO ADD TITLE</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914133" y="3548444"/>
            <a:ext cx="3680820" cy="1358900"/>
          </a:xfrm>
        </p:spPr>
        <p:txBody>
          <a:bodyPr lIns="0" tIns="0" rIns="0" bIns="0">
            <a:noAutofit/>
          </a:bodyPr>
          <a:lstStyle>
            <a:lvl1pPr marL="0" indent="0" algn="l">
              <a:spcBef>
                <a:spcPts val="0"/>
              </a:spcBef>
              <a:buNone/>
              <a:defRPr sz="1800" b="1" i="0">
                <a:solidFill>
                  <a:schemeClr val="accent2"/>
                </a:solidFill>
                <a:latin typeface="Anybody SemiExpanded Black" pitchFamily="2" charset="0"/>
              </a:defRPr>
            </a:lvl1pPr>
            <a:lvl2pPr marL="11113" indent="0" algn="l">
              <a:buNone/>
              <a:tabLst/>
              <a:defRPr sz="1100" b="1" i="0">
                <a:solidFill>
                  <a:schemeClr val="accent1"/>
                </a:solidFill>
                <a:latin typeface="Anybody SemiBold" pitchFamily="2" charset="0"/>
              </a:defRPr>
            </a:lvl2pPr>
            <a:lvl3pPr marL="914400" indent="0">
              <a:buNone/>
              <a:defRPr/>
            </a:lvl3pPr>
            <a:lvl4pPr marL="1371600" indent="0">
              <a:buNone/>
              <a:defRPr/>
            </a:lvl4pPr>
            <a:lvl5pPr marL="1828800" indent="0">
              <a:buNone/>
              <a:defRPr/>
            </a:lvl5pPr>
          </a:lstStyle>
          <a:p>
            <a:pPr lvl="0"/>
            <a:r>
              <a:rPr lang="en-US" dirty="0"/>
              <a:t>CLICK TO ADD TEXT</a:t>
            </a:r>
          </a:p>
          <a:p>
            <a:pPr lvl="1"/>
            <a:r>
              <a:rPr lang="en-US" dirty="0"/>
              <a:t>Second Level</a:t>
            </a:r>
            <a:br>
              <a:rPr lang="en-US" dirty="0"/>
            </a:br>
            <a:r>
              <a:rPr lang="en-US" dirty="0"/>
              <a:t>Additional Line If Needed</a:t>
            </a:r>
          </a:p>
        </p:txBody>
      </p:sp>
      <p:pic>
        <p:nvPicPr>
          <p:cNvPr id="39" name="Picture 38">
            <a:extLst>
              <a:ext uri="{FF2B5EF4-FFF2-40B4-BE49-F238E27FC236}">
                <a16:creationId xmlns:a16="http://schemas.microsoft.com/office/drawing/2014/main" id="{CB49173B-1967-934E-8582-ACC2B5DF00F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5844" y="5793324"/>
            <a:ext cx="833348" cy="833348"/>
          </a:xfrm>
          <a:prstGeom prst="rect">
            <a:avLst/>
          </a:prstGeom>
        </p:spPr>
      </p:pic>
      <p:sp>
        <p:nvSpPr>
          <p:cNvPr id="33" name="Picture Placeholder 32">
            <a:extLst>
              <a:ext uri="{FF2B5EF4-FFF2-40B4-BE49-F238E27FC236}">
                <a16:creationId xmlns:a16="http://schemas.microsoft.com/office/drawing/2014/main" id="{CC69924B-6F9A-8A4B-B6AB-AAFA31AABAF4}"/>
              </a:ext>
            </a:extLst>
          </p:cNvPr>
          <p:cNvSpPr>
            <a:spLocks noGrp="1"/>
          </p:cNvSpPr>
          <p:nvPr userDrawn="1">
            <p:ph type="pic" sz="quarter" idx="13" hasCustomPrompt="1"/>
          </p:nvPr>
        </p:nvSpPr>
        <p:spPr>
          <a:xfrm>
            <a:off x="5755493" y="888567"/>
            <a:ext cx="5522374" cy="4704477"/>
          </a:xfrm>
          <a:solidFill>
            <a:srgbClr val="FFFFFF"/>
          </a:solidFill>
        </p:spPr>
        <p:txBody>
          <a:bodyPr/>
          <a:lstStyle/>
          <a:p>
            <a:r>
              <a:rPr lang="en-US" dirty="0"/>
              <a:t>CLICK TO ADD PHOTO</a:t>
            </a:r>
          </a:p>
        </p:txBody>
      </p:sp>
      <p:pic>
        <p:nvPicPr>
          <p:cNvPr id="3" name="Picture 2" descr="Blue text on a black background&#10;&#10;AI-generated content may be incorrect.">
            <a:extLst>
              <a:ext uri="{FF2B5EF4-FFF2-40B4-BE49-F238E27FC236}">
                <a16:creationId xmlns:a16="http://schemas.microsoft.com/office/drawing/2014/main" id="{B787E917-3AEC-7FD6-60BE-B8D186CC83B8}"/>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63171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Intro-Streamline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7C0431-6F84-841F-C3D3-F3027B3723E2}"/>
              </a:ext>
            </a:extLst>
          </p:cNvPr>
          <p:cNvSpPr/>
          <p:nvPr userDrawn="1"/>
        </p:nvSpPr>
        <p:spPr>
          <a:xfrm>
            <a:off x="0" y="6397178"/>
            <a:ext cx="12192000" cy="45521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38">
            <a:extLst>
              <a:ext uri="{FF2B5EF4-FFF2-40B4-BE49-F238E27FC236}">
                <a16:creationId xmlns:a16="http://schemas.microsoft.com/office/drawing/2014/main" id="{F79AE6E2-8AF5-794C-80AF-6CC72C8AF53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5844" y="5793324"/>
            <a:ext cx="833348" cy="833348"/>
          </a:xfrm>
          <a:prstGeom prst="rect">
            <a:avLst/>
          </a:prstGeom>
        </p:spPr>
      </p:pic>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340818" y="2634442"/>
            <a:ext cx="3198970" cy="1602589"/>
          </a:xfrm>
        </p:spPr>
        <p:txBody>
          <a:bodyPr lIns="0" tIns="0" rIns="0" bIns="0">
            <a:noAutofit/>
          </a:bodyPr>
          <a:lstStyle>
            <a:lvl1pPr marL="0" algn="ctr" defTabSz="914400" rtl="0" eaLnBrk="1" latinLnBrk="0" hangingPunct="1">
              <a:lnSpc>
                <a:spcPct val="90000"/>
              </a:lnSpc>
              <a:spcBef>
                <a:spcPct val="0"/>
              </a:spcBef>
              <a:buNone/>
              <a:defRPr lang="en-US" sz="1100" b="1" i="0" kern="1200" spc="400" baseline="0" dirty="0">
                <a:solidFill>
                  <a:srgbClr val="FF0000"/>
                </a:solidFill>
                <a:latin typeface="Anybody SemiExpanded Black" pitchFamily="2" charset="0"/>
                <a:ea typeface="+mj-ea"/>
                <a:cs typeface="+mj-cs"/>
              </a:defRPr>
            </a:lvl1pPr>
          </a:lstStyle>
          <a:p>
            <a:r>
              <a:rPr lang="en-US" dirty="0"/>
              <a:t>CLICK TO ADD TITLE</a:t>
            </a:r>
          </a:p>
        </p:txBody>
      </p:sp>
      <p:sp>
        <p:nvSpPr>
          <p:cNvPr id="33" name="Picture Placeholder 32">
            <a:extLst>
              <a:ext uri="{FF2B5EF4-FFF2-40B4-BE49-F238E27FC236}">
                <a16:creationId xmlns:a16="http://schemas.microsoft.com/office/drawing/2014/main" id="{CC69924B-6F9A-8A4B-B6AB-AAFA31AABAF4}"/>
              </a:ext>
            </a:extLst>
          </p:cNvPr>
          <p:cNvSpPr>
            <a:spLocks noGrp="1"/>
          </p:cNvSpPr>
          <p:nvPr>
            <p:ph type="pic" sz="quarter" idx="13" hasCustomPrompt="1"/>
          </p:nvPr>
        </p:nvSpPr>
        <p:spPr>
          <a:xfrm>
            <a:off x="4734753" y="871500"/>
            <a:ext cx="2722493" cy="3254375"/>
          </a:xfrm>
          <a:solidFill>
            <a:srgbClr val="FFFFFF"/>
          </a:solidFill>
        </p:spPr>
        <p:txBody>
          <a:bodyPr/>
          <a:lstStyle/>
          <a:p>
            <a:r>
              <a:rPr lang="en-US" dirty="0"/>
              <a:t>CLICK TO ADD PHOTO</a:t>
            </a:r>
          </a:p>
        </p:txBody>
      </p:sp>
      <p:sp>
        <p:nvSpPr>
          <p:cNvPr id="34" name="Picture Placeholder 32">
            <a:extLst>
              <a:ext uri="{FF2B5EF4-FFF2-40B4-BE49-F238E27FC236}">
                <a16:creationId xmlns:a16="http://schemas.microsoft.com/office/drawing/2014/main" id="{9EE5868A-D875-504B-BFAC-08676BF0F86E}"/>
              </a:ext>
            </a:extLst>
          </p:cNvPr>
          <p:cNvSpPr>
            <a:spLocks noGrp="1"/>
          </p:cNvSpPr>
          <p:nvPr>
            <p:ph type="pic" sz="quarter" idx="14" hasCustomPrompt="1"/>
          </p:nvPr>
        </p:nvSpPr>
        <p:spPr>
          <a:xfrm>
            <a:off x="7959678" y="871499"/>
            <a:ext cx="2722493" cy="3254375"/>
          </a:xfrm>
          <a:solidFill>
            <a:srgbClr val="FFFFFF"/>
          </a:solidFill>
        </p:spPr>
        <p:txBody>
          <a:bodyPr/>
          <a:lstStyle/>
          <a:p>
            <a:r>
              <a:rPr lang="en-US" dirty="0"/>
              <a:t>CLICK TO ADD PHOTO</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734753" y="4394162"/>
            <a:ext cx="2722493" cy="1358900"/>
          </a:xfrm>
        </p:spPr>
        <p:txBody>
          <a:bodyPr lIns="0" tIns="0" rIns="0" bIns="0">
            <a:noAutofit/>
          </a:bodyPr>
          <a:lstStyle>
            <a:lvl1pPr marL="0" indent="0">
              <a:spcBef>
                <a:spcPts val="0"/>
              </a:spcBef>
              <a:buNone/>
              <a:defRPr sz="12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a:t>
            </a:r>
            <a:br>
              <a:rPr lang="en-US" dirty="0"/>
            </a:br>
            <a:r>
              <a:rPr lang="en-US" dirty="0"/>
              <a:t>HERE UNDER PHOTO</a:t>
            </a:r>
          </a:p>
          <a:p>
            <a:pPr marL="11113" lvl="1" indent="0" algn="l" defTabSz="914400" rtl="0" eaLnBrk="1" latinLnBrk="0" hangingPunct="1">
              <a:lnSpc>
                <a:spcPct val="90000"/>
              </a:lnSpc>
              <a:spcBef>
                <a:spcPts val="500"/>
              </a:spcBef>
              <a:buFont typeface="Arial" panose="020B0604020202020204" pitchFamily="34" charset="0"/>
              <a:buNone/>
              <a:tabLst/>
            </a:pPr>
            <a:r>
              <a:rPr lang="en-US" dirty="0"/>
              <a:t>Second Level</a:t>
            </a:r>
            <a:br>
              <a:rPr lang="en-US" dirty="0"/>
            </a:br>
            <a:r>
              <a:rPr lang="en-US" dirty="0"/>
              <a:t>Additional Line If Needed</a:t>
            </a:r>
          </a:p>
        </p:txBody>
      </p:sp>
      <p:sp>
        <p:nvSpPr>
          <p:cNvPr id="38" name="Text Placeholder 36">
            <a:extLst>
              <a:ext uri="{FF2B5EF4-FFF2-40B4-BE49-F238E27FC236}">
                <a16:creationId xmlns:a16="http://schemas.microsoft.com/office/drawing/2014/main" id="{1ED53BDF-8FC7-5B41-8852-DA848F467A45}"/>
              </a:ext>
            </a:extLst>
          </p:cNvPr>
          <p:cNvSpPr>
            <a:spLocks noGrp="1"/>
          </p:cNvSpPr>
          <p:nvPr>
            <p:ph type="body" sz="quarter" idx="17" hasCustomPrompt="1"/>
          </p:nvPr>
        </p:nvSpPr>
        <p:spPr>
          <a:xfrm>
            <a:off x="8056432" y="4421686"/>
            <a:ext cx="2722493" cy="1358900"/>
          </a:xfrm>
        </p:spPr>
        <p:txBody>
          <a:bodyPr lIns="0" tIns="0" rIns="0" bIns="0">
            <a:noAutofit/>
          </a:bodyPr>
          <a:lstStyle>
            <a:lvl1pPr marL="0" indent="0">
              <a:spcBef>
                <a:spcPts val="0"/>
              </a:spcBef>
              <a:buNone/>
              <a:defRPr sz="12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a:t>
            </a:r>
            <a:br>
              <a:rPr lang="en-US" dirty="0"/>
            </a:br>
            <a:r>
              <a:rPr lang="en-US" dirty="0"/>
              <a:t>HERE UNDER PHOTO</a:t>
            </a:r>
          </a:p>
          <a:p>
            <a:pPr lvl="1"/>
            <a:r>
              <a:rPr lang="en-US" dirty="0"/>
              <a:t>Second Level</a:t>
            </a:r>
            <a:br>
              <a:rPr lang="en-US" dirty="0"/>
            </a:br>
            <a:r>
              <a:rPr lang="en-US" dirty="0"/>
              <a:t>Additional Line If Needed</a:t>
            </a:r>
          </a:p>
        </p:txBody>
      </p:sp>
      <p:pic>
        <p:nvPicPr>
          <p:cNvPr id="4" name="Picture 3" descr="Blue text on a black background&#10;&#10;AI-generated content may be incorrect.">
            <a:extLst>
              <a:ext uri="{FF2B5EF4-FFF2-40B4-BE49-F238E27FC236}">
                <a16:creationId xmlns:a16="http://schemas.microsoft.com/office/drawing/2014/main" id="{0851CC4D-7E93-F5C0-B793-422914D73525}"/>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4065454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Intro-Streamline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725285A-9B11-5E56-B2F2-02DE005A0DFC}"/>
              </a:ext>
            </a:extLst>
          </p:cNvPr>
          <p:cNvSpPr/>
          <p:nvPr userDrawn="1"/>
        </p:nvSpPr>
        <p:spPr>
          <a:xfrm>
            <a:off x="0" y="6397178"/>
            <a:ext cx="12192000" cy="45521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42">
            <a:extLst>
              <a:ext uri="{FF2B5EF4-FFF2-40B4-BE49-F238E27FC236}">
                <a16:creationId xmlns:a16="http://schemas.microsoft.com/office/drawing/2014/main" id="{424D2B3D-58E1-6542-B596-DC246608D73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5844" y="5793324"/>
            <a:ext cx="833348" cy="833348"/>
          </a:xfrm>
          <a:prstGeom prst="rect">
            <a:avLst/>
          </a:prstGeom>
        </p:spPr>
      </p:pic>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340817" y="2514600"/>
            <a:ext cx="3554907" cy="1722431"/>
          </a:xfrm>
        </p:spPr>
        <p:txBody>
          <a:bodyPr lIns="0" tIns="0" rIns="0" bIns="0">
            <a:noAutofit/>
          </a:bodyPr>
          <a:lstStyle>
            <a:lvl1pPr marL="0" algn="ctr" defTabSz="914400" rtl="0" eaLnBrk="1" latinLnBrk="0" hangingPunct="1">
              <a:lnSpc>
                <a:spcPct val="90000"/>
              </a:lnSpc>
              <a:spcBef>
                <a:spcPct val="0"/>
              </a:spcBef>
              <a:buNone/>
              <a:defRPr lang="en-US" sz="1100" b="1" i="0" kern="1200" spc="400" baseline="0" dirty="0">
                <a:solidFill>
                  <a:srgbClr val="FF0000"/>
                </a:solidFill>
                <a:latin typeface="Anybody SemiExpanded Black" pitchFamily="2" charset="0"/>
                <a:ea typeface="+mj-ea"/>
                <a:cs typeface="+mj-cs"/>
              </a:defRPr>
            </a:lvl1pPr>
          </a:lstStyle>
          <a:p>
            <a:r>
              <a:rPr lang="en-US" dirty="0"/>
              <a:t>CLICK TO ADD TITLE</a:t>
            </a:r>
          </a:p>
        </p:txBody>
      </p:sp>
      <p:sp>
        <p:nvSpPr>
          <p:cNvPr id="33" name="Picture Placeholder 32">
            <a:extLst>
              <a:ext uri="{FF2B5EF4-FFF2-40B4-BE49-F238E27FC236}">
                <a16:creationId xmlns:a16="http://schemas.microsoft.com/office/drawing/2014/main" id="{CC69924B-6F9A-8A4B-B6AB-AAFA31AABAF4}"/>
              </a:ext>
            </a:extLst>
          </p:cNvPr>
          <p:cNvSpPr>
            <a:spLocks noGrp="1"/>
          </p:cNvSpPr>
          <p:nvPr>
            <p:ph type="pic" sz="quarter" idx="13" hasCustomPrompt="1"/>
          </p:nvPr>
        </p:nvSpPr>
        <p:spPr>
          <a:xfrm>
            <a:off x="4779963" y="1213689"/>
            <a:ext cx="1754187" cy="3254375"/>
          </a:xfrm>
          <a:solidFill>
            <a:srgbClr val="FFFFFF"/>
          </a:solidFill>
        </p:spPr>
        <p:txBody>
          <a:bodyPr/>
          <a:lstStyle/>
          <a:p>
            <a:r>
              <a:rPr lang="en-US"/>
              <a:t>CLICK TO ADD PHOTO</a:t>
            </a:r>
          </a:p>
        </p:txBody>
      </p:sp>
      <p:sp>
        <p:nvSpPr>
          <p:cNvPr id="34" name="Picture Placeholder 32">
            <a:extLst>
              <a:ext uri="{FF2B5EF4-FFF2-40B4-BE49-F238E27FC236}">
                <a16:creationId xmlns:a16="http://schemas.microsoft.com/office/drawing/2014/main" id="{9EE5868A-D875-504B-BFAC-08676BF0F86E}"/>
              </a:ext>
            </a:extLst>
          </p:cNvPr>
          <p:cNvSpPr>
            <a:spLocks noGrp="1"/>
          </p:cNvSpPr>
          <p:nvPr>
            <p:ph type="pic" sz="quarter" idx="14" hasCustomPrompt="1"/>
          </p:nvPr>
        </p:nvSpPr>
        <p:spPr>
          <a:xfrm>
            <a:off x="7291515" y="1240677"/>
            <a:ext cx="1754187" cy="3254375"/>
          </a:xfrm>
          <a:solidFill>
            <a:srgbClr val="FFFFFF"/>
          </a:solidFill>
        </p:spPr>
        <p:txBody>
          <a:bodyPr/>
          <a:lstStyle/>
          <a:p>
            <a:r>
              <a:rPr lang="en-US"/>
              <a:t>CLICK TO ADD PHOTO</a:t>
            </a:r>
          </a:p>
        </p:txBody>
      </p:sp>
      <p:sp>
        <p:nvSpPr>
          <p:cNvPr id="35" name="Picture Placeholder 32">
            <a:extLst>
              <a:ext uri="{FF2B5EF4-FFF2-40B4-BE49-F238E27FC236}">
                <a16:creationId xmlns:a16="http://schemas.microsoft.com/office/drawing/2014/main" id="{D6FB1BFA-CB90-4148-93FA-32F819BD9767}"/>
              </a:ext>
            </a:extLst>
          </p:cNvPr>
          <p:cNvSpPr>
            <a:spLocks noGrp="1"/>
          </p:cNvSpPr>
          <p:nvPr>
            <p:ph type="pic" sz="quarter" idx="15" hasCustomPrompt="1"/>
          </p:nvPr>
        </p:nvSpPr>
        <p:spPr>
          <a:xfrm>
            <a:off x="9803067" y="1265706"/>
            <a:ext cx="1754187" cy="3254375"/>
          </a:xfrm>
          <a:solidFill>
            <a:srgbClr val="FFFFFF"/>
          </a:solidFill>
        </p:spPr>
        <p:txBody>
          <a:bodyPr/>
          <a:lstStyle/>
          <a:p>
            <a:r>
              <a:rPr lang="en-US"/>
              <a:t>CLICK TO ADD PHOTO</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572319" y="4651798"/>
            <a:ext cx="2169473" cy="1358900"/>
          </a:xfrm>
        </p:spPr>
        <p:txBody>
          <a:bodyPr lIns="0" tIns="0" rIns="0" bIns="0">
            <a:noAutofit/>
          </a:bodyPr>
          <a:lstStyle>
            <a:lvl1pPr marL="0" indent="0">
              <a:spcBef>
                <a:spcPts val="0"/>
              </a:spcBef>
              <a:buNone/>
              <a:defRPr sz="1100" b="1" i="0">
                <a:solidFill>
                  <a:schemeClr val="accent2"/>
                </a:solidFill>
                <a:latin typeface="Anybody SemiExpanded Black" pitchFamily="2" charset="0"/>
              </a:defRPr>
            </a:lvl1pPr>
            <a:lvl2pPr marL="11113" indent="0">
              <a:buNone/>
              <a:tabLst/>
              <a:defRPr sz="800" b="1" i="0">
                <a:solidFill>
                  <a:schemeClr val="accent1"/>
                </a:solidFill>
                <a:latin typeface="Anybody SemiBold" pitchFamily="2" charset="0"/>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8" name="Text Placeholder 36">
            <a:extLst>
              <a:ext uri="{FF2B5EF4-FFF2-40B4-BE49-F238E27FC236}">
                <a16:creationId xmlns:a16="http://schemas.microsoft.com/office/drawing/2014/main" id="{1ED53BDF-8FC7-5B41-8852-DA848F467A45}"/>
              </a:ext>
            </a:extLst>
          </p:cNvPr>
          <p:cNvSpPr>
            <a:spLocks noGrp="1"/>
          </p:cNvSpPr>
          <p:nvPr>
            <p:ph type="body" sz="quarter" idx="17" hasCustomPrompt="1"/>
          </p:nvPr>
        </p:nvSpPr>
        <p:spPr>
          <a:xfrm>
            <a:off x="7187693" y="4651798"/>
            <a:ext cx="2169473" cy="1358900"/>
          </a:xfrm>
        </p:spPr>
        <p:txBody>
          <a:bodyPr lIns="0" tIns="0" rIns="0" bIns="0">
            <a:noAutofit/>
          </a:bodyPr>
          <a:lstStyle>
            <a:lvl1pPr marL="0" indent="0">
              <a:spcBef>
                <a:spcPts val="0"/>
              </a:spcBef>
              <a:buNone/>
              <a:defRPr sz="11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9" name="Text Placeholder 36">
            <a:extLst>
              <a:ext uri="{FF2B5EF4-FFF2-40B4-BE49-F238E27FC236}">
                <a16:creationId xmlns:a16="http://schemas.microsoft.com/office/drawing/2014/main" id="{E802398C-B22E-8A4E-AD12-4F7A8A973E26}"/>
              </a:ext>
            </a:extLst>
          </p:cNvPr>
          <p:cNvSpPr>
            <a:spLocks noGrp="1"/>
          </p:cNvSpPr>
          <p:nvPr>
            <p:ph type="body" sz="quarter" idx="18" hasCustomPrompt="1"/>
          </p:nvPr>
        </p:nvSpPr>
        <p:spPr>
          <a:xfrm>
            <a:off x="9595423" y="4660808"/>
            <a:ext cx="2169473" cy="1358900"/>
          </a:xfrm>
        </p:spPr>
        <p:txBody>
          <a:bodyPr lIns="0" tIns="0" rIns="0" bIns="0">
            <a:noAutofit/>
          </a:bodyPr>
          <a:lstStyle>
            <a:lvl1pPr marL="0" indent="0">
              <a:spcBef>
                <a:spcPts val="0"/>
              </a:spcBef>
              <a:buNone/>
              <a:defRPr sz="11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HERE UNDER PHOTO</a:t>
            </a:r>
          </a:p>
          <a:p>
            <a:pPr marL="11113" lvl="1" indent="0" algn="l" defTabSz="914400" rtl="0" eaLnBrk="1" latinLnBrk="0" hangingPunct="1">
              <a:lnSpc>
                <a:spcPct val="90000"/>
              </a:lnSpc>
              <a:spcBef>
                <a:spcPts val="500"/>
              </a:spcBef>
              <a:buFont typeface="Arial" panose="020B0604020202020204" pitchFamily="34" charset="0"/>
              <a:buNone/>
              <a:tabLst/>
            </a:pPr>
            <a:r>
              <a:rPr lang="en-US" dirty="0"/>
              <a:t>Second Level</a:t>
            </a:r>
            <a:br>
              <a:rPr lang="en-US" dirty="0"/>
            </a:br>
            <a:r>
              <a:rPr lang="en-US" dirty="0"/>
              <a:t>Additional Line If Needed</a:t>
            </a:r>
          </a:p>
        </p:txBody>
      </p:sp>
      <p:pic>
        <p:nvPicPr>
          <p:cNvPr id="4" name="Picture 3" descr="Blue text on a black background&#10;&#10;AI-generated content may be incorrect.">
            <a:extLst>
              <a:ext uri="{FF2B5EF4-FFF2-40B4-BE49-F238E27FC236}">
                <a16:creationId xmlns:a16="http://schemas.microsoft.com/office/drawing/2014/main" id="{37093AFE-C603-A289-1787-93E3644A5DBC}"/>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1188179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Section-Streamlin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2014538" y="2892639"/>
            <a:ext cx="10126804" cy="1602589"/>
          </a:xfrm>
        </p:spPr>
        <p:txBody>
          <a:bodyPr lIns="0" tIns="0" rIns="0" bIns="0">
            <a:noAutofit/>
          </a:bodyPr>
          <a:lstStyle>
            <a:lvl1pPr algn="l">
              <a:lnSpc>
                <a:spcPct val="80000"/>
              </a:lnSpc>
              <a:defRPr sz="6600" b="1" i="0" spc="0" baseline="0">
                <a:solidFill>
                  <a:srgbClr val="FFFFFF"/>
                </a:solidFill>
                <a:latin typeface="Anybody SemiBold" pitchFamily="2" charset="0"/>
              </a:defRPr>
            </a:lvl1pPr>
          </a:lstStyle>
          <a:p>
            <a:r>
              <a:rPr lang="en-US" dirty="0"/>
              <a:t>CLICK TO </a:t>
            </a:r>
            <a:br>
              <a:rPr lang="en-US" dirty="0"/>
            </a:br>
            <a:r>
              <a:rPr lang="en-US" dirty="0"/>
              <a:t>ADD TITLE</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2014538" y="1642244"/>
            <a:ext cx="4125195" cy="356684"/>
          </a:xfrm>
        </p:spPr>
        <p:txBody>
          <a:bodyPr lIns="0" tIns="0" rIns="0" bIns="0">
            <a:noAutofit/>
          </a:bodyPr>
          <a:lstStyle>
            <a:lvl1pPr marL="0" indent="0" algn="l">
              <a:spcBef>
                <a:spcPts val="0"/>
              </a:spcBef>
              <a:buNone/>
              <a:defRPr sz="1100" b="1" i="0">
                <a:solidFill>
                  <a:srgbClr val="FFFFFF"/>
                </a:solidFill>
                <a:latin typeface="Anybody ExtraExpanded Black" pitchFamily="2" charset="0"/>
              </a:defRPr>
            </a:lvl1pPr>
            <a:lvl2pPr marL="11113" indent="0" algn="ctr">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SECTION NUMBER</a:t>
            </a:r>
          </a:p>
        </p:txBody>
      </p:sp>
      <p:sp>
        <p:nvSpPr>
          <p:cNvPr id="127" name="Slide Number Placeholder 5">
            <a:extLst>
              <a:ext uri="{FF2B5EF4-FFF2-40B4-BE49-F238E27FC236}">
                <a16:creationId xmlns:a16="http://schemas.microsoft.com/office/drawing/2014/main" id="{813A4B81-CC46-F94B-A20F-AAF752AC4443}"/>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latin typeface="IBM Plex Sans Medium" panose="020F0502020204030204" pitchFamily="34" charset="0"/>
              </a:rPr>
              <a:pPr/>
              <a:t>‹#›</a:t>
            </a:fld>
            <a:endParaRPr lang="en-US" dirty="0">
              <a:solidFill>
                <a:srgbClr val="FFFFFF"/>
              </a:solidFill>
              <a:latin typeface="IBM Plex Sans Medium" panose="020F0502020204030204" pitchFamily="34" charset="0"/>
            </a:endParaRPr>
          </a:p>
        </p:txBody>
      </p:sp>
      <p:pic>
        <p:nvPicPr>
          <p:cNvPr id="33" name="Picture 32">
            <a:extLst>
              <a:ext uri="{FF2B5EF4-FFF2-40B4-BE49-F238E27FC236}">
                <a16:creationId xmlns:a16="http://schemas.microsoft.com/office/drawing/2014/main" id="{08D1E506-DFCA-0141-AF59-5E898D28FE1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9196" y="595416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80A4C8A5-B9A3-D33E-DEBB-1744136E48C3}"/>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635068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Streamlined 1">
    <p:bg>
      <p:bgPr>
        <a:solidFill>
          <a:schemeClr val="bg1"/>
        </a:solidFill>
        <a:effectLst/>
      </p:bgPr>
    </p:bg>
    <p:spTree>
      <p:nvGrpSpPr>
        <p:cNvPr id="1" name=""/>
        <p:cNvGrpSpPr/>
        <p:nvPr/>
      </p:nvGrpSpPr>
      <p:grpSpPr>
        <a:xfrm>
          <a:off x="0" y="0"/>
          <a:ext cx="0" cy="0"/>
          <a:chOff x="0" y="0"/>
          <a:chExt cx="0" cy="0"/>
        </a:xfrm>
      </p:grpSpPr>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2529841" y="1747527"/>
            <a:ext cx="9523930" cy="2548021"/>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4800" b="1" i="0">
                <a:solidFill>
                  <a:schemeClr val="accent2"/>
                </a:solidFill>
                <a:latin typeface="IBM Plex Sans Medium" panose="020F0502020204030204" pitchFamily="34" charset="0"/>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quote here.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Text Placeholder 20">
            <a:extLst>
              <a:ext uri="{FF2B5EF4-FFF2-40B4-BE49-F238E27FC236}">
                <a16:creationId xmlns:a16="http://schemas.microsoft.com/office/drawing/2014/main" id="{DFE62CFD-E0E9-D129-6D88-D777A5DAD826}"/>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1">
                <a:solidFill>
                  <a:schemeClr val="accent2"/>
                </a:solidFill>
                <a:latin typeface="IBM Plex Sans Medium" panose="020F0502020204030204" pitchFamily="34" charset="0"/>
              </a:defRPr>
            </a:lvl1pPr>
            <a:lvl2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solidFill>
                  <a:schemeClr val="accent2"/>
                </a:solidFill>
              </a:defRPr>
            </a:lvl2pPr>
            <a:lvl3pPr marL="914400" indent="0">
              <a:buNone/>
              <a:defRPr/>
            </a:lvl3pPr>
            <a:lvl4pPr marL="1371600" indent="0">
              <a:buNone/>
              <a:defRPr/>
            </a:lvl4pPr>
            <a:lvl5pPr marL="1828800" indent="0">
              <a:buNone/>
              <a:defRPr/>
            </a:lvl5pPr>
          </a:lstStyle>
          <a:p>
            <a:pPr lvl="0"/>
            <a:r>
              <a:rPr lang="en-US" dirty="0"/>
              <a:t>Click to add attribution here</a:t>
            </a:r>
          </a:p>
        </p:txBody>
      </p:sp>
      <p:pic>
        <p:nvPicPr>
          <p:cNvPr id="2" name="Picture 1" descr="Blue text on a black background&#10;&#10;AI-generated content may be incorrect.">
            <a:extLst>
              <a:ext uri="{FF2B5EF4-FFF2-40B4-BE49-F238E27FC236}">
                <a16:creationId xmlns:a16="http://schemas.microsoft.com/office/drawing/2014/main" id="{D13CCB98-837F-8CC1-DF7F-D16FF237AB9B}"/>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410437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9976EA-7C62-434D-9462-7BB6E9BEF6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40F4E61-99CE-5145-A3A8-8F49304CCE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C547ABF-96F9-7E8B-981F-4B12AA580E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Tree>
    <p:extLst>
      <p:ext uri="{BB962C8B-B14F-4D97-AF65-F5344CB8AC3E}">
        <p14:creationId xmlns:p14="http://schemas.microsoft.com/office/powerpoint/2010/main" val="2338802340"/>
      </p:ext>
    </p:extLst>
  </p:cSld>
  <p:clrMap bg1="lt1" tx1="dk1" bg2="lt2" tx2="dk2" accent1="accent1" accent2="accent2" accent3="accent3" accent4="accent4" accent5="accent5" accent6="accent6" hlink="hlink" folHlink="folHlink"/>
  <p:sldLayoutIdLst>
    <p:sldLayoutId id="2147483703" r:id="rId1"/>
    <p:sldLayoutId id="2147483744" r:id="rId2"/>
    <p:sldLayoutId id="2147483743" r:id="rId3"/>
    <p:sldLayoutId id="2147483745" r:id="rId4"/>
    <p:sldLayoutId id="2147483712" r:id="rId5"/>
    <p:sldLayoutId id="2147483713" r:id="rId6"/>
    <p:sldLayoutId id="2147483714" r:id="rId7"/>
    <p:sldLayoutId id="2147483717" r:id="rId8"/>
    <p:sldLayoutId id="2147483754" r:id="rId9"/>
    <p:sldLayoutId id="2147483755" r:id="rId10"/>
    <p:sldLayoutId id="2147483756" r:id="rId11"/>
    <p:sldLayoutId id="2147483757" r:id="rId12"/>
    <p:sldLayoutId id="2147483722" r:id="rId13"/>
    <p:sldLayoutId id="2147483726" r:id="rId14"/>
    <p:sldLayoutId id="2147483730" r:id="rId15"/>
    <p:sldLayoutId id="2147483738" r:id="rId16"/>
    <p:sldLayoutId id="2147483747" r:id="rId17"/>
    <p:sldLayoutId id="2147483724" r:id="rId18"/>
    <p:sldLayoutId id="2147483728" r:id="rId19"/>
    <p:sldLayoutId id="2147483732" r:id="rId20"/>
    <p:sldLayoutId id="2147483748" r:id="rId21"/>
    <p:sldLayoutId id="2147483740" r:id="rId22"/>
    <p:sldLayoutId id="2147483758" r:id="rId23"/>
  </p:sldLayoutIdLst>
  <p:hf sldNum="0" hdr="0" dt="0"/>
  <p:txStyles>
    <p:titleStyle>
      <a:lvl1pPr algn="l" defTabSz="914400" rtl="0" eaLnBrk="1" latinLnBrk="0" hangingPunct="1">
        <a:lnSpc>
          <a:spcPct val="90000"/>
        </a:lnSpc>
        <a:spcBef>
          <a:spcPct val="0"/>
        </a:spcBef>
        <a:buNone/>
        <a:defRPr sz="4400" b="0" i="0" kern="1200">
          <a:solidFill>
            <a:schemeClr val="tx1"/>
          </a:solidFill>
          <a:latin typeface="Anybody SemiBold"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3" Type="http://schemas.openxmlformats.org/officeDocument/2006/relationships/tags" Target="../tags/tag13.xml"/><Relationship Id="rId18" Type="http://schemas.openxmlformats.org/officeDocument/2006/relationships/tags" Target="../tags/tag18.xml"/><Relationship Id="rId26" Type="http://schemas.openxmlformats.org/officeDocument/2006/relationships/tags" Target="../tags/tag26.xml"/><Relationship Id="rId39" Type="http://schemas.openxmlformats.org/officeDocument/2006/relationships/tags" Target="../tags/tag39.xml"/><Relationship Id="rId21" Type="http://schemas.openxmlformats.org/officeDocument/2006/relationships/tags" Target="../tags/tag21.xml"/><Relationship Id="rId34" Type="http://schemas.openxmlformats.org/officeDocument/2006/relationships/tags" Target="../tags/tag34.xml"/><Relationship Id="rId42" Type="http://schemas.openxmlformats.org/officeDocument/2006/relationships/tags" Target="../tags/tag42.xml"/><Relationship Id="rId7" Type="http://schemas.openxmlformats.org/officeDocument/2006/relationships/tags" Target="../tags/tag7.xml"/><Relationship Id="rId2" Type="http://schemas.openxmlformats.org/officeDocument/2006/relationships/tags" Target="../tags/tag2.xml"/><Relationship Id="rId16" Type="http://schemas.openxmlformats.org/officeDocument/2006/relationships/tags" Target="../tags/tag16.xml"/><Relationship Id="rId29" Type="http://schemas.openxmlformats.org/officeDocument/2006/relationships/tags" Target="../tags/tag29.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slideLayout" Target="../slideLayouts/slideLayout16.xml"/><Relationship Id="rId5" Type="http://schemas.openxmlformats.org/officeDocument/2006/relationships/tags" Target="../tags/tag5.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10" Type="http://schemas.openxmlformats.org/officeDocument/2006/relationships/tags" Target="../tags/tag10.xml"/><Relationship Id="rId19" Type="http://schemas.openxmlformats.org/officeDocument/2006/relationships/tags" Target="../tags/tag19.xml"/><Relationship Id="rId31" Type="http://schemas.openxmlformats.org/officeDocument/2006/relationships/tags" Target="../tags/tag31.xml"/><Relationship Id="rId44" Type="http://schemas.openxmlformats.org/officeDocument/2006/relationships/tags" Target="../tags/tag44.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8" Type="http://schemas.openxmlformats.org/officeDocument/2006/relationships/tags" Target="../tags/tag8.xml"/><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image" Target="../media/image4.png"/><Relationship Id="rId20" Type="http://schemas.openxmlformats.org/officeDocument/2006/relationships/tags" Target="../tags/tag20.xml"/><Relationship Id="rId41" Type="http://schemas.openxmlformats.org/officeDocument/2006/relationships/tags" Target="../tags/tag4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FCC4D-7D17-F640-8641-52DE2102DCB9}"/>
              </a:ext>
            </a:extLst>
          </p:cNvPr>
          <p:cNvSpPr>
            <a:spLocks noGrp="1"/>
          </p:cNvSpPr>
          <p:nvPr>
            <p:ph type="ctrTitle"/>
          </p:nvPr>
        </p:nvSpPr>
        <p:spPr>
          <a:xfrm>
            <a:off x="2568992" y="3001339"/>
            <a:ext cx="9379552" cy="1345359"/>
          </a:xfrm>
        </p:spPr>
        <p:txBody>
          <a:bodyPr/>
          <a:lstStyle/>
          <a:p>
            <a:r>
              <a:rPr lang="en-US" sz="4800" dirty="0"/>
              <a:t>PPM # - Project Name</a:t>
            </a:r>
          </a:p>
        </p:txBody>
      </p:sp>
      <p:sp>
        <p:nvSpPr>
          <p:cNvPr id="4" name="Text Placeholder 3">
            <a:extLst>
              <a:ext uri="{FF2B5EF4-FFF2-40B4-BE49-F238E27FC236}">
                <a16:creationId xmlns:a16="http://schemas.microsoft.com/office/drawing/2014/main" id="{1E9F5295-143D-AE4E-9BF3-3DA58FA69AD1}"/>
              </a:ext>
            </a:extLst>
          </p:cNvPr>
          <p:cNvSpPr>
            <a:spLocks noGrp="1"/>
          </p:cNvSpPr>
          <p:nvPr>
            <p:ph type="body" sz="quarter" idx="10"/>
          </p:nvPr>
        </p:nvSpPr>
        <p:spPr>
          <a:xfrm>
            <a:off x="2568992" y="1458138"/>
            <a:ext cx="3564476" cy="158546"/>
          </a:xfrm>
        </p:spPr>
        <p:txBody>
          <a:bodyPr/>
          <a:lstStyle/>
          <a:p>
            <a:r>
              <a:rPr lang="en-US" sz="1800" dirty="0"/>
              <a:t>Month Date, Year</a:t>
            </a:r>
          </a:p>
        </p:txBody>
      </p:sp>
      <p:sp>
        <p:nvSpPr>
          <p:cNvPr id="7" name="Text Placeholder 6">
            <a:extLst>
              <a:ext uri="{FF2B5EF4-FFF2-40B4-BE49-F238E27FC236}">
                <a16:creationId xmlns:a16="http://schemas.microsoft.com/office/drawing/2014/main" id="{AC441965-60D8-4EDD-9F70-6175BCA499A5}"/>
              </a:ext>
            </a:extLst>
          </p:cNvPr>
          <p:cNvSpPr>
            <a:spLocks noGrp="1"/>
          </p:cNvSpPr>
          <p:nvPr>
            <p:ph type="body" sz="quarter" idx="11"/>
          </p:nvPr>
        </p:nvSpPr>
        <p:spPr/>
        <p:txBody>
          <a:bodyPr/>
          <a:lstStyle/>
          <a:p>
            <a:r>
              <a:rPr lang="en-US" dirty="0"/>
              <a:t>Project Overview | Gate 2 Approval</a:t>
            </a:r>
          </a:p>
          <a:p>
            <a:r>
              <a:rPr lang="en-US" dirty="0"/>
              <a:t>UFIT Project Management Office</a:t>
            </a:r>
          </a:p>
        </p:txBody>
      </p:sp>
    </p:spTree>
    <p:extLst>
      <p:ext uri="{BB962C8B-B14F-4D97-AF65-F5344CB8AC3E}">
        <p14:creationId xmlns:p14="http://schemas.microsoft.com/office/powerpoint/2010/main" val="1013140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CF95F-01CE-3263-3400-81D34676E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D28AC9-CA58-844E-1D59-B8F18BAA26ED}"/>
              </a:ext>
            </a:extLst>
          </p:cNvPr>
          <p:cNvSpPr>
            <a:spLocks noGrp="1"/>
          </p:cNvSpPr>
          <p:nvPr>
            <p:ph type="title"/>
          </p:nvPr>
        </p:nvSpPr>
        <p:spPr/>
        <p:txBody>
          <a:bodyPr/>
          <a:lstStyle/>
          <a:p>
            <a:r>
              <a:rPr lang="en-US" dirty="0">
                <a:latin typeface="Anybody" pitchFamily="2" charset="0"/>
              </a:rPr>
              <a:t>Own and Operate: Service Owner Deliverables</a:t>
            </a:r>
          </a:p>
        </p:txBody>
      </p:sp>
      <p:pic>
        <p:nvPicPr>
          <p:cNvPr id="6" name="Picture 5">
            <a:extLst>
              <a:ext uri="{FF2B5EF4-FFF2-40B4-BE49-F238E27FC236}">
                <a16:creationId xmlns:a16="http://schemas.microsoft.com/office/drawing/2014/main" id="{2945E723-E707-2FA4-AE9B-A4F0F730B10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
        <p:nvSpPr>
          <p:cNvPr id="3" name="Text Placeholder 2">
            <a:extLst>
              <a:ext uri="{FF2B5EF4-FFF2-40B4-BE49-F238E27FC236}">
                <a16:creationId xmlns:a16="http://schemas.microsoft.com/office/drawing/2014/main" id="{3686323E-9E00-E2E8-4460-31A48CAD67A8}"/>
              </a:ext>
            </a:extLst>
          </p:cNvPr>
          <p:cNvSpPr txBox="1">
            <a:spLocks/>
          </p:cNvSpPr>
          <p:nvPr/>
        </p:nvSpPr>
        <p:spPr>
          <a:xfrm>
            <a:off x="1090420" y="1052616"/>
            <a:ext cx="9022844" cy="5283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Medium" panose="020B06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i="1" dirty="0">
                <a:latin typeface="+mn-lt"/>
              </a:rPr>
              <a:t>(Replace text with your project information.)</a:t>
            </a:r>
          </a:p>
        </p:txBody>
      </p:sp>
      <p:graphicFrame>
        <p:nvGraphicFramePr>
          <p:cNvPr id="5" name="Content Placeholder 3">
            <a:extLst>
              <a:ext uri="{FF2B5EF4-FFF2-40B4-BE49-F238E27FC236}">
                <a16:creationId xmlns:a16="http://schemas.microsoft.com/office/drawing/2014/main" id="{FBEC09EC-8258-3D52-D54D-DDCD614DA223}"/>
              </a:ext>
            </a:extLst>
          </p:cNvPr>
          <p:cNvGraphicFramePr>
            <a:graphicFrameLocks/>
          </p:cNvGraphicFramePr>
          <p:nvPr>
            <p:extLst>
              <p:ext uri="{D42A27DB-BD31-4B8C-83A1-F6EECF244321}">
                <p14:modId xmlns:p14="http://schemas.microsoft.com/office/powerpoint/2010/main" val="240377421"/>
              </p:ext>
            </p:extLst>
          </p:nvPr>
        </p:nvGraphicFramePr>
        <p:xfrm>
          <a:off x="901641" y="2323701"/>
          <a:ext cx="10054175" cy="2778560"/>
        </p:xfrm>
        <a:graphic>
          <a:graphicData uri="http://schemas.openxmlformats.org/drawingml/2006/table">
            <a:tbl>
              <a:tblPr firstRow="1" firstCol="1" bandRow="1">
                <a:tableStyleId>{5C22544A-7EE6-4342-B048-85BDC9FD1C3A}</a:tableStyleId>
              </a:tblPr>
              <a:tblGrid>
                <a:gridCol w="4687015">
                  <a:extLst>
                    <a:ext uri="{9D8B030D-6E8A-4147-A177-3AD203B41FA5}">
                      <a16:colId xmlns:a16="http://schemas.microsoft.com/office/drawing/2014/main" val="2170426908"/>
                    </a:ext>
                  </a:extLst>
                </a:gridCol>
                <a:gridCol w="5367160">
                  <a:extLst>
                    <a:ext uri="{9D8B030D-6E8A-4147-A177-3AD203B41FA5}">
                      <a16:colId xmlns:a16="http://schemas.microsoft.com/office/drawing/2014/main" val="541820359"/>
                    </a:ext>
                  </a:extLst>
                </a:gridCol>
              </a:tblGrid>
              <a:tr h="43411">
                <a:tc>
                  <a:txBody>
                    <a:bodyPr/>
                    <a:lstStyle/>
                    <a:p>
                      <a:pPr marL="0" marR="0">
                        <a:spcBef>
                          <a:spcPts val="0"/>
                        </a:spcBef>
                        <a:spcAft>
                          <a:spcPts val="0"/>
                        </a:spcAft>
                      </a:pPr>
                      <a:r>
                        <a:rPr lang="en-US" sz="2000" b="1" i="0" kern="1200" dirty="0">
                          <a:solidFill>
                            <a:schemeClr val="bg1"/>
                          </a:solidFill>
                          <a:effectLst/>
                          <a:latin typeface="+mn-lt"/>
                          <a:ea typeface="+mn-ea"/>
                          <a:cs typeface="+mn-cs"/>
                        </a:rPr>
                        <a:t>Service Ownership</a:t>
                      </a:r>
                    </a:p>
                  </a:txBody>
                  <a:tcPr marL="34233" marR="34233" marT="0" marB="0">
                    <a:solidFill>
                      <a:srgbClr val="0021A5"/>
                    </a:solidFill>
                  </a:tcPr>
                </a:tc>
                <a:tc>
                  <a:txBody>
                    <a:bodyPr/>
                    <a:lstStyle/>
                    <a:p>
                      <a:pPr marL="0" marR="0" algn="l" defTabSz="914400" rtl="0" eaLnBrk="1" latinLnBrk="0" hangingPunct="1">
                        <a:spcBef>
                          <a:spcPts val="0"/>
                        </a:spcBef>
                        <a:spcAft>
                          <a:spcPts val="0"/>
                        </a:spcAft>
                      </a:pPr>
                      <a:r>
                        <a:rPr lang="en-US" sz="2000" b="1" i="0" kern="1200" dirty="0">
                          <a:solidFill>
                            <a:schemeClr val="bg1"/>
                          </a:solidFill>
                          <a:effectLst/>
                          <a:latin typeface="+mn-lt"/>
                          <a:ea typeface="+mn-ea"/>
                          <a:cs typeface="+mn-cs"/>
                        </a:rPr>
                        <a:t>Deliverable</a:t>
                      </a:r>
                    </a:p>
                  </a:txBody>
                  <a:tcPr marL="34233" marR="34233" marT="0" marB="0">
                    <a:solidFill>
                      <a:srgbClr val="0021A5"/>
                    </a:solidFill>
                  </a:tcPr>
                </a:tc>
                <a:extLst>
                  <a:ext uri="{0D108BD9-81ED-4DB2-BD59-A6C34878D82A}">
                    <a16:rowId xmlns:a16="http://schemas.microsoft.com/office/drawing/2014/main" val="3705249376"/>
                  </a:ext>
                </a:extLst>
              </a:tr>
              <a:tr h="418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lt1"/>
                          </a:solidFill>
                          <a:effectLst/>
                          <a:latin typeface="+mn-lt"/>
                          <a:ea typeface="+mn-ea"/>
                          <a:cs typeface="+mn-cs"/>
                        </a:rPr>
                        <a:t>UF Help Desk</a:t>
                      </a:r>
                    </a:p>
                  </a:txBody>
                  <a:tcPr marL="34233" marR="34233" marT="0" marB="0">
                    <a:solidFill>
                      <a:srgbClr val="0021A5"/>
                    </a:solidFill>
                  </a:tcPr>
                </a:tc>
                <a:tc>
                  <a:txBody>
                    <a:bodyPr/>
                    <a:lstStyle/>
                    <a:p>
                      <a:r>
                        <a:rPr lang="en-US" sz="1600" i="1" dirty="0"/>
                        <a:t>Build FAQ’s and Just In Time Training for Supplier On/Off Boarding</a:t>
                      </a:r>
                    </a:p>
                  </a:txBody>
                  <a:tcPr marL="34233" marR="34233" marT="0" marB="0">
                    <a:solidFill>
                      <a:srgbClr val="CBCCE1"/>
                    </a:solidFill>
                  </a:tcPr>
                </a:tc>
                <a:extLst>
                  <a:ext uri="{0D108BD9-81ED-4DB2-BD59-A6C34878D82A}">
                    <a16:rowId xmlns:a16="http://schemas.microsoft.com/office/drawing/2014/main" val="2776157366"/>
                  </a:ext>
                </a:extLst>
              </a:tr>
              <a:tr h="364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lt1"/>
                          </a:solidFill>
                          <a:effectLst/>
                          <a:latin typeface="+mn-lt"/>
                          <a:ea typeface="+mn-ea"/>
                          <a:cs typeface="+mn-cs"/>
                        </a:rPr>
                        <a:t>Enterprise Systems – Finance – UFIT Application Support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lt1"/>
                          </a:solidFill>
                          <a:effectLst/>
                          <a:latin typeface="+mn-lt"/>
                          <a:ea typeface="+mn-ea"/>
                          <a:cs typeface="+mn-cs"/>
                        </a:rPr>
                        <a:t>Service Owner:</a:t>
                      </a:r>
                      <a:r>
                        <a:rPr lang="en-US" sz="1600" b="1" i="1" kern="1200" baseline="0" dirty="0">
                          <a:solidFill>
                            <a:schemeClr val="lt1"/>
                          </a:solidFill>
                          <a:effectLst/>
                          <a:latin typeface="+mn-lt"/>
                          <a:ea typeface="+mn-ea"/>
                          <a:cs typeface="+mn-cs"/>
                        </a:rPr>
                        <a:t> </a:t>
                      </a:r>
                      <a:r>
                        <a:rPr lang="en-US" sz="1600" b="1" i="1" kern="1200" dirty="0">
                          <a:solidFill>
                            <a:schemeClr val="lt1"/>
                          </a:solidFill>
                          <a:effectLst/>
                          <a:latin typeface="+mn-lt"/>
                          <a:ea typeface="+mn-ea"/>
                          <a:cs typeface="+mn-cs"/>
                        </a:rPr>
                        <a:t>Lee Hinkle</a:t>
                      </a:r>
                    </a:p>
                    <a:p>
                      <a:pPr marL="0" marR="0">
                        <a:spcBef>
                          <a:spcPts val="0"/>
                        </a:spcBef>
                        <a:spcAft>
                          <a:spcPts val="0"/>
                        </a:spcAft>
                      </a:pPr>
                      <a:endParaRPr lang="en-US" sz="1600" b="1" i="1" kern="1200" dirty="0">
                        <a:solidFill>
                          <a:schemeClr val="lt1"/>
                        </a:solidFill>
                        <a:effectLst/>
                        <a:latin typeface="+mn-lt"/>
                        <a:ea typeface="+mn-ea"/>
                        <a:cs typeface="+mn-cs"/>
                      </a:endParaRPr>
                    </a:p>
                  </a:txBody>
                  <a:tcPr marL="34233" marR="34233" marT="0" marB="0">
                    <a:solidFill>
                      <a:srgbClr val="0021A5"/>
                    </a:solidFill>
                  </a:tcPr>
                </a:tc>
                <a:tc>
                  <a:txBody>
                    <a:bodyPr/>
                    <a:lstStyle/>
                    <a:p>
                      <a:r>
                        <a:rPr lang="en-US" sz="1600" i="1" dirty="0"/>
                        <a:t>Build FAQ’s, Job Aides, Instructor Lead, Online Training, and Quick Reference Guides for UF Departments</a:t>
                      </a:r>
                    </a:p>
                  </a:txBody>
                  <a:tcPr marL="34233" marR="34233" marT="0" marB="0">
                    <a:solidFill>
                      <a:srgbClr val="E7E7F0"/>
                    </a:solidFill>
                  </a:tcPr>
                </a:tc>
                <a:extLst>
                  <a:ext uri="{0D108BD9-81ED-4DB2-BD59-A6C34878D82A}">
                    <a16:rowId xmlns:a16="http://schemas.microsoft.com/office/drawing/2014/main" val="3903228925"/>
                  </a:ext>
                </a:extLst>
              </a:tr>
              <a:tr h="27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lt1"/>
                          </a:solidFill>
                          <a:effectLst/>
                          <a:latin typeface="+mn-lt"/>
                          <a:ea typeface="+mn-ea"/>
                          <a:cs typeface="+mn-cs"/>
                        </a:rPr>
                        <a:t>Enterprise Systems – Systems &amp;</a:t>
                      </a:r>
                      <a:r>
                        <a:rPr lang="en-US" sz="1600" b="1" i="1" kern="1200" baseline="0" dirty="0">
                          <a:solidFill>
                            <a:schemeClr val="lt1"/>
                          </a:solidFill>
                          <a:effectLst/>
                          <a:latin typeface="+mn-lt"/>
                          <a:ea typeface="+mn-ea"/>
                          <a:cs typeface="+mn-cs"/>
                        </a:rPr>
                        <a:t> Programming </a:t>
                      </a:r>
                      <a:r>
                        <a:rPr lang="en-US" sz="1600" b="1" i="1" kern="1200" dirty="0">
                          <a:solidFill>
                            <a:schemeClr val="lt1"/>
                          </a:solidFill>
                          <a:effectLst/>
                          <a:latin typeface="+mn-lt"/>
                          <a:ea typeface="+mn-ea"/>
                          <a:cs typeface="+mn-cs"/>
                        </a:rPr>
                        <a:t>Services – UFIT PeopleSoft</a:t>
                      </a:r>
                      <a:r>
                        <a:rPr lang="en-US" sz="1600" b="1" i="1" kern="1200" baseline="0" dirty="0">
                          <a:solidFill>
                            <a:schemeClr val="lt1"/>
                          </a:solidFill>
                          <a:effectLst/>
                          <a:latin typeface="+mn-lt"/>
                          <a:ea typeface="+mn-ea"/>
                          <a:cs typeface="+mn-cs"/>
                        </a:rPr>
                        <a:t>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baseline="0" dirty="0">
                          <a:solidFill>
                            <a:schemeClr val="lt1"/>
                          </a:solidFill>
                          <a:effectLst/>
                          <a:latin typeface="+mn-lt"/>
                          <a:ea typeface="+mn-ea"/>
                          <a:cs typeface="+mn-cs"/>
                        </a:rPr>
                        <a:t>Service Owner: Nicole Jeffers </a:t>
                      </a:r>
                      <a:endParaRPr lang="en-US" sz="1600" b="1" i="1" kern="1200" dirty="0">
                        <a:solidFill>
                          <a:schemeClr val="lt1"/>
                        </a:solidFill>
                        <a:effectLst/>
                        <a:latin typeface="+mn-lt"/>
                        <a:ea typeface="+mn-ea"/>
                        <a:cs typeface="+mn-cs"/>
                      </a:endParaRPr>
                    </a:p>
                  </a:txBody>
                  <a:tcPr marL="34233" marR="34233" marT="0" marB="0">
                    <a:solidFill>
                      <a:srgbClr val="0021A5"/>
                    </a:solidFill>
                  </a:tcPr>
                </a:tc>
                <a:tc>
                  <a:txBody>
                    <a:bodyPr/>
                    <a:lstStyle/>
                    <a:p>
                      <a:r>
                        <a:rPr lang="en-US" sz="1600" i="1" dirty="0"/>
                        <a:t>Train UF Computing Help Desk support workflow for Supplier Portal</a:t>
                      </a:r>
                    </a:p>
                  </a:txBody>
                  <a:tcPr marL="34233" marR="34233" marT="0" marB="0">
                    <a:solidFill>
                      <a:srgbClr val="CBCCE1"/>
                    </a:solidFill>
                  </a:tcPr>
                </a:tc>
                <a:extLst>
                  <a:ext uri="{0D108BD9-81ED-4DB2-BD59-A6C34878D82A}">
                    <a16:rowId xmlns:a16="http://schemas.microsoft.com/office/drawing/2014/main" val="3714507563"/>
                  </a:ext>
                </a:extLst>
              </a:tr>
              <a:tr h="27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i="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t>Disaster Recovery Documentation</a:t>
                      </a:r>
                    </a:p>
                  </a:txBody>
                  <a:tcPr marL="34233" marR="34233" marT="0" marB="0">
                    <a:solidFill>
                      <a:srgbClr val="E7E7F0"/>
                    </a:solidFill>
                  </a:tcPr>
                </a:tc>
                <a:extLst>
                  <a:ext uri="{0D108BD9-81ED-4DB2-BD59-A6C34878D82A}">
                    <a16:rowId xmlns:a16="http://schemas.microsoft.com/office/drawing/2014/main" val="2480937132"/>
                  </a:ext>
                </a:extLst>
              </a:tr>
            </a:tbl>
          </a:graphicData>
        </a:graphic>
      </p:graphicFrame>
    </p:spTree>
    <p:extLst>
      <p:ext uri="{BB962C8B-B14F-4D97-AF65-F5344CB8AC3E}">
        <p14:creationId xmlns:p14="http://schemas.microsoft.com/office/powerpoint/2010/main" val="1042361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34FCF-414A-8018-25D2-6728AC3776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44F6D-7724-3558-03BD-5D797FDEA96A}"/>
              </a:ext>
            </a:extLst>
          </p:cNvPr>
          <p:cNvSpPr>
            <a:spLocks noGrp="1"/>
          </p:cNvSpPr>
          <p:nvPr>
            <p:ph type="title"/>
          </p:nvPr>
        </p:nvSpPr>
        <p:spPr/>
        <p:txBody>
          <a:bodyPr/>
          <a:lstStyle/>
          <a:p>
            <a:r>
              <a:rPr lang="en-US" dirty="0">
                <a:latin typeface="Anybody" pitchFamily="2" charset="0"/>
              </a:rPr>
              <a:t>Own and Operate: Service Owner Escalation</a:t>
            </a:r>
          </a:p>
        </p:txBody>
      </p:sp>
      <p:pic>
        <p:nvPicPr>
          <p:cNvPr id="6" name="Picture 5">
            <a:extLst>
              <a:ext uri="{FF2B5EF4-FFF2-40B4-BE49-F238E27FC236}">
                <a16:creationId xmlns:a16="http://schemas.microsoft.com/office/drawing/2014/main" id="{6416EF83-EEDC-4896-2C4A-DC2F344A4F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graphicFrame>
        <p:nvGraphicFramePr>
          <p:cNvPr id="7" name="Content Placeholder 3">
            <a:extLst>
              <a:ext uri="{FF2B5EF4-FFF2-40B4-BE49-F238E27FC236}">
                <a16:creationId xmlns:a16="http://schemas.microsoft.com/office/drawing/2014/main" id="{A108863C-0A76-AE79-8DCE-AD875D9F2490}"/>
              </a:ext>
            </a:extLst>
          </p:cNvPr>
          <p:cNvGraphicFramePr>
            <a:graphicFrameLocks/>
          </p:cNvGraphicFramePr>
          <p:nvPr>
            <p:extLst>
              <p:ext uri="{D42A27DB-BD31-4B8C-83A1-F6EECF244321}">
                <p14:modId xmlns:p14="http://schemas.microsoft.com/office/powerpoint/2010/main" val="652938868"/>
              </p:ext>
            </p:extLst>
          </p:nvPr>
        </p:nvGraphicFramePr>
        <p:xfrm>
          <a:off x="1668080" y="2057400"/>
          <a:ext cx="8414328" cy="2743200"/>
        </p:xfrm>
        <a:graphic>
          <a:graphicData uri="http://schemas.openxmlformats.org/drawingml/2006/table">
            <a:tbl>
              <a:tblPr firstRow="1" firstCol="1" bandRow="1">
                <a:tableStyleId>{5C22544A-7EE6-4342-B048-85BDC9FD1C3A}</a:tableStyleId>
              </a:tblPr>
              <a:tblGrid>
                <a:gridCol w="3922558">
                  <a:extLst>
                    <a:ext uri="{9D8B030D-6E8A-4147-A177-3AD203B41FA5}">
                      <a16:colId xmlns:a16="http://schemas.microsoft.com/office/drawing/2014/main" val="2170426908"/>
                    </a:ext>
                  </a:extLst>
                </a:gridCol>
                <a:gridCol w="4491770">
                  <a:extLst>
                    <a:ext uri="{9D8B030D-6E8A-4147-A177-3AD203B41FA5}">
                      <a16:colId xmlns:a16="http://schemas.microsoft.com/office/drawing/2014/main" val="541820359"/>
                    </a:ext>
                  </a:extLst>
                </a:gridCol>
              </a:tblGrid>
              <a:tr h="139600">
                <a:tc>
                  <a:txBody>
                    <a:bodyPr/>
                    <a:lstStyle/>
                    <a:p>
                      <a:pPr marL="0" marR="0">
                        <a:spcBef>
                          <a:spcPts val="0"/>
                        </a:spcBef>
                        <a:spcAft>
                          <a:spcPts val="0"/>
                        </a:spcAft>
                      </a:pPr>
                      <a:r>
                        <a:rPr lang="en-US" sz="2000" b="1" kern="1200" dirty="0">
                          <a:solidFill>
                            <a:schemeClr val="bg1"/>
                          </a:solidFill>
                          <a:effectLst/>
                          <a:latin typeface="+mn-lt"/>
                          <a:ea typeface="+mn-ea"/>
                          <a:cs typeface="+mn-cs"/>
                        </a:rPr>
                        <a:t>Service Ownership</a:t>
                      </a:r>
                    </a:p>
                  </a:txBody>
                  <a:tcPr marL="34233" marR="34233" marT="0" marB="0">
                    <a:solidFill>
                      <a:srgbClr val="0021A5"/>
                    </a:solidFill>
                  </a:tcPr>
                </a:tc>
                <a:tc>
                  <a:txBody>
                    <a:bodyPr/>
                    <a:lstStyle/>
                    <a:p>
                      <a:pPr marL="0" marR="0" algn="l" defTabSz="914400" rtl="0" eaLnBrk="1" latinLnBrk="0" hangingPunct="1">
                        <a:spcBef>
                          <a:spcPts val="0"/>
                        </a:spcBef>
                        <a:spcAft>
                          <a:spcPts val="0"/>
                        </a:spcAft>
                      </a:pPr>
                      <a:r>
                        <a:rPr lang="en-US" sz="2000" b="1" kern="1200" dirty="0">
                          <a:solidFill>
                            <a:schemeClr val="bg1"/>
                          </a:solidFill>
                          <a:effectLst/>
                          <a:latin typeface="+mn-lt"/>
                          <a:ea typeface="+mn-ea"/>
                          <a:cs typeface="+mn-cs"/>
                        </a:rPr>
                        <a:t>Description</a:t>
                      </a:r>
                    </a:p>
                  </a:txBody>
                  <a:tcPr marL="34233" marR="34233" marT="0" marB="0">
                    <a:solidFill>
                      <a:srgbClr val="0021A5"/>
                    </a:solidFill>
                  </a:tcPr>
                </a:tc>
                <a:extLst>
                  <a:ext uri="{0D108BD9-81ED-4DB2-BD59-A6C34878D82A}">
                    <a16:rowId xmlns:a16="http://schemas.microsoft.com/office/drawing/2014/main" val="3705249376"/>
                  </a:ext>
                </a:extLst>
              </a:tr>
              <a:tr h="418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lt1"/>
                          </a:solidFill>
                          <a:effectLst/>
                          <a:latin typeface="+mn-lt"/>
                          <a:ea typeface="+mn-ea"/>
                          <a:cs typeface="+mn-cs"/>
                        </a:rPr>
                        <a:t>UF Help Desk</a:t>
                      </a: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Campus</a:t>
                      </a:r>
                      <a:r>
                        <a:rPr lang="en-US" sz="1600" baseline="0" dirty="0">
                          <a:effectLst/>
                          <a:latin typeface="+mn-lt"/>
                          <a:ea typeface="Times New Roman" panose="02020603050405020304" pitchFamily="18" charset="0"/>
                        </a:rPr>
                        <a:t> User</a:t>
                      </a:r>
                      <a:r>
                        <a:rPr lang="en-US" sz="1600" dirty="0">
                          <a:effectLst/>
                          <a:latin typeface="+mn-lt"/>
                          <a:ea typeface="Times New Roman" panose="02020603050405020304" pitchFamily="18" charset="0"/>
                        </a:rPr>
                        <a:t>s</a:t>
                      </a:r>
                      <a:endParaRPr lang="en-US" sz="1600" baseline="0" dirty="0">
                        <a:effectLst/>
                        <a:latin typeface="+mn-lt"/>
                        <a:ea typeface="Times New Roman" panose="02020603050405020304" pitchFamily="18" charset="0"/>
                      </a:endParaRPr>
                    </a:p>
                    <a:p>
                      <a:pPr marL="0" marR="0">
                        <a:spcBef>
                          <a:spcPts val="0"/>
                        </a:spcBef>
                        <a:spcAft>
                          <a:spcPts val="0"/>
                        </a:spcAft>
                      </a:pPr>
                      <a:r>
                        <a:rPr lang="en-US" sz="1600" baseline="0" dirty="0">
                          <a:effectLst/>
                          <a:latin typeface="+mn-lt"/>
                          <a:ea typeface="Times New Roman" panose="02020603050405020304" pitchFamily="18" charset="0"/>
                        </a:rPr>
                        <a:t>Tier 1 Support</a:t>
                      </a:r>
                      <a:endParaRPr lang="en-US" sz="1600" dirty="0">
                        <a:effectLst/>
                        <a:latin typeface="+mn-lt"/>
                        <a:ea typeface="Times New Roman" panose="02020603050405020304" pitchFamily="18" charset="0"/>
                      </a:endParaRPr>
                    </a:p>
                  </a:txBody>
                  <a:tcPr marL="34233" marR="34233" marT="0" marB="0">
                    <a:solidFill>
                      <a:srgbClr val="CBCCE1"/>
                    </a:solidFill>
                  </a:tcPr>
                </a:tc>
                <a:extLst>
                  <a:ext uri="{0D108BD9-81ED-4DB2-BD59-A6C34878D82A}">
                    <a16:rowId xmlns:a16="http://schemas.microsoft.com/office/drawing/2014/main" val="2776157366"/>
                  </a:ext>
                </a:extLst>
              </a:tr>
              <a:tr h="364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lt1"/>
                          </a:solidFill>
                          <a:effectLst/>
                          <a:latin typeface="+mn-lt"/>
                          <a:ea typeface="+mn-ea"/>
                          <a:cs typeface="+mn-cs"/>
                        </a:rPr>
                        <a:t>Enterprise Systems – Finance – UFIT Application Support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lt1"/>
                          </a:solidFill>
                          <a:effectLst/>
                          <a:latin typeface="+mn-lt"/>
                          <a:ea typeface="+mn-ea"/>
                          <a:cs typeface="+mn-cs"/>
                        </a:rPr>
                        <a:t>Service Owner:</a:t>
                      </a:r>
                      <a:r>
                        <a:rPr lang="en-US" sz="1600" b="1" kern="1200" baseline="0" dirty="0">
                          <a:solidFill>
                            <a:schemeClr val="lt1"/>
                          </a:solidFill>
                          <a:effectLst/>
                          <a:latin typeface="+mn-lt"/>
                          <a:ea typeface="+mn-ea"/>
                          <a:cs typeface="+mn-cs"/>
                        </a:rPr>
                        <a:t> </a:t>
                      </a:r>
                      <a:r>
                        <a:rPr lang="en-US" sz="1600" b="1" kern="1200" dirty="0">
                          <a:solidFill>
                            <a:schemeClr val="lt1"/>
                          </a:solidFill>
                          <a:effectLst/>
                          <a:latin typeface="+mn-lt"/>
                          <a:ea typeface="+mn-ea"/>
                          <a:cs typeface="+mn-cs"/>
                        </a:rPr>
                        <a:t>Lee Hinkle</a:t>
                      </a:r>
                    </a:p>
                    <a:p>
                      <a:pPr marL="0" marR="0">
                        <a:spcBef>
                          <a:spcPts val="0"/>
                        </a:spcBef>
                        <a:spcAft>
                          <a:spcPts val="0"/>
                        </a:spcAft>
                      </a:pPr>
                      <a:endParaRPr lang="en-US" sz="16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r>
                        <a:rPr lang="en-US" sz="1600" kern="1200" dirty="0">
                          <a:solidFill>
                            <a:schemeClr val="dk1"/>
                          </a:solidFill>
                          <a:effectLst/>
                          <a:latin typeface="+mn-lt"/>
                          <a:ea typeface="Times New Roman" panose="02020603050405020304" pitchFamily="18" charset="0"/>
                          <a:cs typeface="+mn-cs"/>
                        </a:rPr>
                        <a:t>UFIT Application Support</a:t>
                      </a:r>
                    </a:p>
                    <a:p>
                      <a:pPr marL="0" marR="0" algn="l" defTabSz="914400" rtl="0" eaLnBrk="1" latinLnBrk="0" hangingPunct="1">
                        <a:spcBef>
                          <a:spcPts val="0"/>
                        </a:spcBef>
                        <a:spcAft>
                          <a:spcPts val="0"/>
                        </a:spcAft>
                      </a:pPr>
                      <a:r>
                        <a:rPr lang="en-US" sz="1600" kern="1200" dirty="0">
                          <a:solidFill>
                            <a:schemeClr val="dk1"/>
                          </a:solidFill>
                          <a:effectLst/>
                          <a:latin typeface="+mn-lt"/>
                          <a:ea typeface="Times New Roman" panose="02020603050405020304" pitchFamily="18" charset="0"/>
                          <a:cs typeface="+mn-cs"/>
                        </a:rPr>
                        <a:t>Tier 2 support</a:t>
                      </a:r>
                    </a:p>
                  </a:txBody>
                  <a:tcPr marL="34233" marR="34233" marT="0" marB="0">
                    <a:solidFill>
                      <a:srgbClr val="E7E7F0"/>
                    </a:solidFill>
                  </a:tcPr>
                </a:tc>
                <a:extLst>
                  <a:ext uri="{0D108BD9-81ED-4DB2-BD59-A6C34878D82A}">
                    <a16:rowId xmlns:a16="http://schemas.microsoft.com/office/drawing/2014/main" val="3903228925"/>
                  </a:ext>
                </a:extLst>
              </a:tr>
              <a:tr h="27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lt1"/>
                          </a:solidFill>
                          <a:effectLst/>
                          <a:latin typeface="+mn-lt"/>
                          <a:ea typeface="+mn-ea"/>
                          <a:cs typeface="+mn-cs"/>
                        </a:rPr>
                        <a:t>Enterprise Systems – Systems &amp;</a:t>
                      </a:r>
                      <a:r>
                        <a:rPr lang="en-US" sz="1600" b="1" kern="1200" baseline="0" dirty="0">
                          <a:solidFill>
                            <a:schemeClr val="lt1"/>
                          </a:solidFill>
                          <a:effectLst/>
                          <a:latin typeface="+mn-lt"/>
                          <a:ea typeface="+mn-ea"/>
                          <a:cs typeface="+mn-cs"/>
                        </a:rPr>
                        <a:t> Programming </a:t>
                      </a:r>
                      <a:r>
                        <a:rPr lang="en-US" sz="1600" b="1" kern="1200" dirty="0">
                          <a:solidFill>
                            <a:schemeClr val="lt1"/>
                          </a:solidFill>
                          <a:effectLst/>
                          <a:latin typeface="+mn-lt"/>
                          <a:ea typeface="+mn-ea"/>
                          <a:cs typeface="+mn-cs"/>
                        </a:rPr>
                        <a:t>Services – UFIT PeopleSoft</a:t>
                      </a:r>
                      <a:r>
                        <a:rPr lang="en-US" sz="1600" b="1" kern="1200" baseline="0" dirty="0">
                          <a:solidFill>
                            <a:schemeClr val="lt1"/>
                          </a:solidFill>
                          <a:effectLst/>
                          <a:latin typeface="+mn-lt"/>
                          <a:ea typeface="+mn-ea"/>
                          <a:cs typeface="+mn-cs"/>
                        </a:rPr>
                        <a:t>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baseline="0" dirty="0">
                          <a:solidFill>
                            <a:schemeClr val="lt1"/>
                          </a:solidFill>
                          <a:effectLst/>
                          <a:latin typeface="+mn-lt"/>
                          <a:ea typeface="+mn-ea"/>
                          <a:cs typeface="+mn-cs"/>
                        </a:rPr>
                        <a:t>Service Owner: Nicole Jeffers </a:t>
                      </a:r>
                      <a:endParaRPr lang="en-US" sz="16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r>
                        <a:rPr lang="en-US" sz="1600" kern="1200" dirty="0">
                          <a:solidFill>
                            <a:schemeClr val="dk1"/>
                          </a:solidFill>
                          <a:effectLst/>
                          <a:latin typeface="+mn-lt"/>
                          <a:ea typeface="Times New Roman" panose="02020603050405020304" pitchFamily="18" charset="0"/>
                          <a:cs typeface="+mn-cs"/>
                        </a:rPr>
                        <a:t>UFIT ERP Services</a:t>
                      </a:r>
                    </a:p>
                    <a:p>
                      <a:pPr marL="0" marR="0" algn="l" defTabSz="914400" rtl="0" eaLnBrk="1" latinLnBrk="0" hangingPunct="1">
                        <a:spcBef>
                          <a:spcPts val="0"/>
                        </a:spcBef>
                        <a:spcAft>
                          <a:spcPts val="0"/>
                        </a:spcAft>
                      </a:pPr>
                      <a:r>
                        <a:rPr lang="en-US" sz="1600" kern="1200" dirty="0">
                          <a:solidFill>
                            <a:schemeClr val="dk1"/>
                          </a:solidFill>
                          <a:effectLst/>
                          <a:latin typeface="+mn-lt"/>
                          <a:ea typeface="Times New Roman" panose="02020603050405020304" pitchFamily="18" charset="0"/>
                          <a:cs typeface="+mn-cs"/>
                        </a:rPr>
                        <a:t>Tier 3 support</a:t>
                      </a:r>
                    </a:p>
                  </a:txBody>
                  <a:tcPr marL="34233" marR="34233" marT="0" marB="0">
                    <a:solidFill>
                      <a:srgbClr val="CBCCE1"/>
                    </a:solidFill>
                  </a:tcPr>
                </a:tc>
                <a:extLst>
                  <a:ext uri="{0D108BD9-81ED-4DB2-BD59-A6C34878D82A}">
                    <a16:rowId xmlns:a16="http://schemas.microsoft.com/office/drawing/2014/main" val="3714507563"/>
                  </a:ext>
                </a:extLst>
              </a:tr>
            </a:tbl>
          </a:graphicData>
        </a:graphic>
      </p:graphicFrame>
    </p:spTree>
    <p:extLst>
      <p:ext uri="{BB962C8B-B14F-4D97-AF65-F5344CB8AC3E}">
        <p14:creationId xmlns:p14="http://schemas.microsoft.com/office/powerpoint/2010/main" val="2538062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E1067-79CC-FA6E-0CC1-93A39F42AA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A2730C-34D0-FB51-D0B6-036A4216FA25}"/>
              </a:ext>
            </a:extLst>
          </p:cNvPr>
          <p:cNvSpPr>
            <a:spLocks noGrp="1"/>
          </p:cNvSpPr>
          <p:nvPr>
            <p:ph type="title"/>
          </p:nvPr>
        </p:nvSpPr>
        <p:spPr/>
        <p:txBody>
          <a:bodyPr/>
          <a:lstStyle/>
          <a:p>
            <a:r>
              <a:rPr lang="en-US" dirty="0">
                <a:latin typeface="Anybody" pitchFamily="2" charset="0"/>
              </a:rPr>
              <a:t>Project Benefits</a:t>
            </a:r>
          </a:p>
        </p:txBody>
      </p:sp>
      <p:pic>
        <p:nvPicPr>
          <p:cNvPr id="6" name="Picture 5">
            <a:extLst>
              <a:ext uri="{FF2B5EF4-FFF2-40B4-BE49-F238E27FC236}">
                <a16:creationId xmlns:a16="http://schemas.microsoft.com/office/drawing/2014/main" id="{D9A87317-D97D-E1A3-AEB8-6E357BEC054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
        <p:nvSpPr>
          <p:cNvPr id="3" name="Content Placeholder 4">
            <a:extLst>
              <a:ext uri="{FF2B5EF4-FFF2-40B4-BE49-F238E27FC236}">
                <a16:creationId xmlns:a16="http://schemas.microsoft.com/office/drawing/2014/main" id="{A1C354D2-49AB-4538-31A3-D5D5F14CCD76}"/>
              </a:ext>
            </a:extLst>
          </p:cNvPr>
          <p:cNvSpPr txBox="1">
            <a:spLocks/>
          </p:cNvSpPr>
          <p:nvPr/>
        </p:nvSpPr>
        <p:spPr>
          <a:xfrm>
            <a:off x="1090420" y="1180752"/>
            <a:ext cx="10298360" cy="416222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i="1" dirty="0"/>
              <a:t>Benefits</a:t>
            </a:r>
          </a:p>
          <a:p>
            <a:pPr marL="742950" lvl="1" indent="-285750"/>
            <a:r>
              <a:rPr lang="en-US" i="1" dirty="0"/>
              <a:t>Decrease documented vulnerabilities by 10%.</a:t>
            </a:r>
          </a:p>
          <a:p>
            <a:pPr marL="742950" lvl="1" indent="-285750"/>
            <a:r>
              <a:rPr lang="en-US" i="1" dirty="0"/>
              <a:t>Modernization of legacy systems.</a:t>
            </a:r>
          </a:p>
          <a:p>
            <a:pPr marL="742950" lvl="1" indent="-285750"/>
            <a:r>
              <a:rPr lang="en-US" i="1" dirty="0"/>
              <a:t>Adoption of new technologies and standards that will improve services and efficiency. </a:t>
            </a:r>
          </a:p>
          <a:p>
            <a:pPr marL="742950" lvl="1" indent="-285750"/>
            <a:r>
              <a:rPr lang="en-US" i="1" dirty="0"/>
              <a:t>Potential to improve business processes, including extraneous SQL, which runs during registration load events. </a:t>
            </a:r>
          </a:p>
          <a:p>
            <a:pPr marL="742950" lvl="1" indent="-285750"/>
            <a:r>
              <a:rPr lang="en-US" i="1" dirty="0"/>
              <a:t>Keeping current</a:t>
            </a:r>
          </a:p>
          <a:p>
            <a:pPr marL="742950" lvl="1" indent="-285750"/>
            <a:r>
              <a:rPr lang="en-US" i="1" dirty="0"/>
              <a:t>Improving customer experience – quantify</a:t>
            </a:r>
          </a:p>
          <a:p>
            <a:pPr marL="742950" lvl="1" indent="-285750"/>
            <a:endParaRPr lang="en-US" sz="2200"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4080010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DCC36-420C-DDF6-FB23-5AAD9635D4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D6D989-B447-7EF9-4B70-B0FA226C43B5}"/>
              </a:ext>
            </a:extLst>
          </p:cNvPr>
          <p:cNvSpPr>
            <a:spLocks noGrp="1"/>
          </p:cNvSpPr>
          <p:nvPr>
            <p:ph type="title"/>
          </p:nvPr>
        </p:nvSpPr>
        <p:spPr/>
        <p:txBody>
          <a:bodyPr/>
          <a:lstStyle/>
          <a:p>
            <a:r>
              <a:rPr lang="en-US" dirty="0">
                <a:latin typeface="Anybody" pitchFamily="2" charset="0"/>
              </a:rPr>
              <a:t>Appendix – </a:t>
            </a:r>
            <a:r>
              <a:rPr lang="en-US" i="1" dirty="0">
                <a:latin typeface="Anybody" pitchFamily="2" charset="0"/>
              </a:rPr>
              <a:t>add hyperlinks to documents below</a:t>
            </a:r>
            <a:endParaRPr lang="en-US" dirty="0">
              <a:latin typeface="Anybody" pitchFamily="2" charset="0"/>
            </a:endParaRPr>
          </a:p>
        </p:txBody>
      </p:sp>
      <p:pic>
        <p:nvPicPr>
          <p:cNvPr id="6" name="Picture 5">
            <a:extLst>
              <a:ext uri="{FF2B5EF4-FFF2-40B4-BE49-F238E27FC236}">
                <a16:creationId xmlns:a16="http://schemas.microsoft.com/office/drawing/2014/main" id="{695743C7-81EE-6252-8DD8-802633C028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
        <p:nvSpPr>
          <p:cNvPr id="4" name="Content Placeholder 4">
            <a:extLst>
              <a:ext uri="{FF2B5EF4-FFF2-40B4-BE49-F238E27FC236}">
                <a16:creationId xmlns:a16="http://schemas.microsoft.com/office/drawing/2014/main" id="{D0AF1554-8234-D330-0C61-82EC7415D0AC}"/>
              </a:ext>
            </a:extLst>
          </p:cNvPr>
          <p:cNvSpPr txBox="1">
            <a:spLocks/>
          </p:cNvSpPr>
          <p:nvPr/>
        </p:nvSpPr>
        <p:spPr>
          <a:xfrm>
            <a:off x="1090420" y="1254937"/>
            <a:ext cx="10298360" cy="532859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en-US" i="1" dirty="0"/>
              <a:t>Project Charter</a:t>
            </a:r>
          </a:p>
          <a:p>
            <a:pPr marL="514350" indent="-514350">
              <a:buFont typeface="+mj-lt"/>
              <a:buAutoNum type="arabicPeriod"/>
            </a:pPr>
            <a:r>
              <a:rPr lang="en-US" i="1" dirty="0"/>
              <a:t>Project Scope</a:t>
            </a:r>
          </a:p>
          <a:p>
            <a:pPr marL="514350" indent="-514350">
              <a:buFont typeface="+mj-lt"/>
              <a:buAutoNum type="arabicPeriod"/>
            </a:pPr>
            <a:r>
              <a:rPr lang="en-US" i="1" dirty="0"/>
              <a:t>Project Workplan</a:t>
            </a:r>
          </a:p>
          <a:p>
            <a:pPr marL="514350" indent="-514350">
              <a:buFont typeface="+mj-lt"/>
              <a:buAutoNum type="arabicPeriod"/>
            </a:pPr>
            <a:r>
              <a:rPr lang="en-US" i="1" dirty="0"/>
              <a:t>Other relevant documents (Project Requirements Specification…)</a:t>
            </a:r>
          </a:p>
          <a:p>
            <a:pPr marL="0" indent="0">
              <a:buFont typeface="Arial" panose="020B0604020202020204" pitchFamily="34" charset="0"/>
              <a:buNone/>
            </a:pPr>
            <a:endParaRPr lang="en-US" sz="2200"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184207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1F314-B666-D75D-A2B8-4021F2485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7E66E-357A-A9E8-74E6-6931111E2751}"/>
              </a:ext>
            </a:extLst>
          </p:cNvPr>
          <p:cNvSpPr>
            <a:spLocks noGrp="1"/>
          </p:cNvSpPr>
          <p:nvPr>
            <p:ph type="title"/>
          </p:nvPr>
        </p:nvSpPr>
        <p:spPr/>
        <p:txBody>
          <a:bodyPr/>
          <a:lstStyle/>
          <a:p>
            <a:r>
              <a:rPr lang="en-US" dirty="0">
                <a:latin typeface="Anybody" pitchFamily="2" charset="0"/>
              </a:rPr>
              <a:t>Sign Off</a:t>
            </a:r>
          </a:p>
        </p:txBody>
      </p:sp>
      <p:pic>
        <p:nvPicPr>
          <p:cNvPr id="6" name="Picture 5">
            <a:extLst>
              <a:ext uri="{FF2B5EF4-FFF2-40B4-BE49-F238E27FC236}">
                <a16:creationId xmlns:a16="http://schemas.microsoft.com/office/drawing/2014/main" id="{5CFBBBBE-31E1-C042-46BB-3CB0F454F81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517124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5B6CC-9741-446A-DE23-7501F4F571F4}"/>
              </a:ext>
            </a:extLst>
          </p:cNvPr>
          <p:cNvSpPr>
            <a:spLocks noGrp="1"/>
          </p:cNvSpPr>
          <p:nvPr>
            <p:ph type="title"/>
          </p:nvPr>
        </p:nvSpPr>
        <p:spPr/>
        <p:txBody>
          <a:bodyPr/>
          <a:lstStyle/>
          <a:p>
            <a:r>
              <a:rPr lang="en-US" dirty="0">
                <a:latin typeface="Anybody" pitchFamily="2" charset="0"/>
              </a:rPr>
              <a:t>Project Overview</a:t>
            </a:r>
          </a:p>
        </p:txBody>
      </p:sp>
      <p:sp>
        <p:nvSpPr>
          <p:cNvPr id="3" name="Text Placeholder 2">
            <a:extLst>
              <a:ext uri="{FF2B5EF4-FFF2-40B4-BE49-F238E27FC236}">
                <a16:creationId xmlns:a16="http://schemas.microsoft.com/office/drawing/2014/main" id="{9694AC7F-377D-9F59-C2F9-327F455BB248}"/>
              </a:ext>
            </a:extLst>
          </p:cNvPr>
          <p:cNvSpPr>
            <a:spLocks noGrp="1"/>
          </p:cNvSpPr>
          <p:nvPr>
            <p:ph type="body" sz="quarter" idx="10"/>
          </p:nvPr>
        </p:nvSpPr>
        <p:spPr/>
        <p:txBody>
          <a:bodyPr/>
          <a:lstStyle/>
          <a:p>
            <a:r>
              <a:rPr lang="en-US" dirty="0">
                <a:latin typeface="+mn-lt"/>
              </a:rPr>
              <a:t>Project overview is intended to explain to the project sponsors and leadership the high-level understanding of what will be accomplished.</a:t>
            </a:r>
          </a:p>
        </p:txBody>
      </p:sp>
      <p:pic>
        <p:nvPicPr>
          <p:cNvPr id="6" name="Picture 5">
            <a:extLst>
              <a:ext uri="{FF2B5EF4-FFF2-40B4-BE49-F238E27FC236}">
                <a16:creationId xmlns:a16="http://schemas.microsoft.com/office/drawing/2014/main" id="{8FA32C79-47B4-E366-9BF1-6BF7DC205B8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019620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3CD92-5452-78AE-AACF-14E3C6F245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52D88-E733-6661-3D19-9A3CE5DBD4A1}"/>
              </a:ext>
            </a:extLst>
          </p:cNvPr>
          <p:cNvSpPr>
            <a:spLocks noGrp="1"/>
          </p:cNvSpPr>
          <p:nvPr>
            <p:ph type="title"/>
          </p:nvPr>
        </p:nvSpPr>
        <p:spPr/>
        <p:txBody>
          <a:bodyPr/>
          <a:lstStyle/>
          <a:p>
            <a:r>
              <a:rPr lang="en-US" dirty="0">
                <a:latin typeface="Anybody" pitchFamily="2" charset="0"/>
              </a:rPr>
              <a:t>Project Scope-Key Highlights</a:t>
            </a:r>
          </a:p>
        </p:txBody>
      </p:sp>
      <p:sp>
        <p:nvSpPr>
          <p:cNvPr id="3" name="Text Placeholder 2">
            <a:extLst>
              <a:ext uri="{FF2B5EF4-FFF2-40B4-BE49-F238E27FC236}">
                <a16:creationId xmlns:a16="http://schemas.microsoft.com/office/drawing/2014/main" id="{EC35062E-F26A-A1E4-99FE-8066E241B6B9}"/>
              </a:ext>
            </a:extLst>
          </p:cNvPr>
          <p:cNvSpPr>
            <a:spLocks noGrp="1"/>
          </p:cNvSpPr>
          <p:nvPr>
            <p:ph type="body" sz="quarter" idx="10"/>
          </p:nvPr>
        </p:nvSpPr>
        <p:spPr/>
        <p:txBody>
          <a:bodyPr/>
          <a:lstStyle/>
          <a:p>
            <a:pPr marL="0" indent="0">
              <a:buNone/>
            </a:pPr>
            <a:r>
              <a:rPr lang="en-US" dirty="0">
                <a:latin typeface="+mn-lt"/>
              </a:rPr>
              <a:t>In Scope</a:t>
            </a:r>
          </a:p>
          <a:p>
            <a:pPr marL="0" indent="0">
              <a:buNone/>
            </a:pPr>
            <a:endParaRPr lang="en-US" dirty="0">
              <a:latin typeface="+mn-lt"/>
            </a:endParaRPr>
          </a:p>
          <a:p>
            <a:pPr marL="0" indent="0">
              <a:buNone/>
            </a:pPr>
            <a:endParaRPr lang="en-US" dirty="0">
              <a:latin typeface="+mn-lt"/>
            </a:endParaRPr>
          </a:p>
          <a:p>
            <a:pPr marL="0" indent="0">
              <a:buNone/>
            </a:pPr>
            <a:endParaRPr lang="en-US" dirty="0">
              <a:latin typeface="+mn-lt"/>
            </a:endParaRPr>
          </a:p>
          <a:p>
            <a:pPr marL="0" indent="0">
              <a:buNone/>
            </a:pPr>
            <a:r>
              <a:rPr lang="en-US" dirty="0">
                <a:latin typeface="+mn-lt"/>
              </a:rPr>
              <a:t>Out of Scope</a:t>
            </a:r>
          </a:p>
        </p:txBody>
      </p:sp>
      <p:pic>
        <p:nvPicPr>
          <p:cNvPr id="6" name="Picture 5">
            <a:extLst>
              <a:ext uri="{FF2B5EF4-FFF2-40B4-BE49-F238E27FC236}">
                <a16:creationId xmlns:a16="http://schemas.microsoft.com/office/drawing/2014/main" id="{269D94FB-29D8-59CE-DBEB-5A3B4C146C2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
        <p:nvSpPr>
          <p:cNvPr id="4" name="Text Placeholder 2">
            <a:extLst>
              <a:ext uri="{FF2B5EF4-FFF2-40B4-BE49-F238E27FC236}">
                <a16:creationId xmlns:a16="http://schemas.microsoft.com/office/drawing/2014/main" id="{194C4AF1-9A86-88F0-6859-C8C520E0AF75}"/>
              </a:ext>
            </a:extLst>
          </p:cNvPr>
          <p:cNvSpPr txBox="1">
            <a:spLocks/>
          </p:cNvSpPr>
          <p:nvPr/>
        </p:nvSpPr>
        <p:spPr>
          <a:xfrm>
            <a:off x="1090420" y="1052616"/>
            <a:ext cx="9022844" cy="52838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Medium" panose="020B06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i="1" dirty="0">
                <a:latin typeface="+mn-lt"/>
              </a:rPr>
              <a:t>This document summarizes Scope items (products, services and results) and out of scope items related to the project.</a:t>
            </a:r>
            <a:endParaRPr lang="en-US" dirty="0">
              <a:latin typeface="+mn-lt"/>
            </a:endParaRPr>
          </a:p>
        </p:txBody>
      </p:sp>
    </p:spTree>
    <p:extLst>
      <p:ext uri="{BB962C8B-B14F-4D97-AF65-F5344CB8AC3E}">
        <p14:creationId xmlns:p14="http://schemas.microsoft.com/office/powerpoint/2010/main" val="2007336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37230-A182-E1F5-552B-C892F032AC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666A2F-270B-04DC-DC1E-81F15751CE5E}"/>
              </a:ext>
            </a:extLst>
          </p:cNvPr>
          <p:cNvSpPr>
            <a:spLocks noGrp="1"/>
          </p:cNvSpPr>
          <p:nvPr>
            <p:ph type="title"/>
          </p:nvPr>
        </p:nvSpPr>
        <p:spPr/>
        <p:txBody>
          <a:bodyPr/>
          <a:lstStyle/>
          <a:p>
            <a:r>
              <a:rPr lang="en-US" dirty="0">
                <a:latin typeface="Anybody" pitchFamily="2" charset="0"/>
              </a:rPr>
              <a:t>Project Scope-Key Highlights (Continued)</a:t>
            </a:r>
          </a:p>
        </p:txBody>
      </p:sp>
      <p:sp>
        <p:nvSpPr>
          <p:cNvPr id="3" name="Text Placeholder 2">
            <a:extLst>
              <a:ext uri="{FF2B5EF4-FFF2-40B4-BE49-F238E27FC236}">
                <a16:creationId xmlns:a16="http://schemas.microsoft.com/office/drawing/2014/main" id="{CDDBBA4C-DD08-7FD7-F4A5-E2BF2BB4A902}"/>
              </a:ext>
            </a:extLst>
          </p:cNvPr>
          <p:cNvSpPr>
            <a:spLocks noGrp="1"/>
          </p:cNvSpPr>
          <p:nvPr>
            <p:ph type="body" sz="quarter" idx="10"/>
          </p:nvPr>
        </p:nvSpPr>
        <p:spPr/>
        <p:txBody>
          <a:bodyPr/>
          <a:lstStyle/>
          <a:p>
            <a:r>
              <a:rPr lang="en-US" i="1" dirty="0">
                <a:latin typeface="+mn-lt"/>
              </a:rPr>
              <a:t>List here any unique products/services that can be verified or approved and are required to complete a process, phase or project.</a:t>
            </a:r>
          </a:p>
        </p:txBody>
      </p:sp>
      <p:pic>
        <p:nvPicPr>
          <p:cNvPr id="6" name="Picture 5">
            <a:extLst>
              <a:ext uri="{FF2B5EF4-FFF2-40B4-BE49-F238E27FC236}">
                <a16:creationId xmlns:a16="http://schemas.microsoft.com/office/drawing/2014/main" id="{DFEAB9EA-466C-8D41-39E6-A6A7F543108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114257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77023-1C3B-6BB3-6FF7-E134139E4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9BE515-0AB9-D612-7141-5388C86946A4}"/>
              </a:ext>
            </a:extLst>
          </p:cNvPr>
          <p:cNvSpPr>
            <a:spLocks noGrp="1"/>
          </p:cNvSpPr>
          <p:nvPr>
            <p:ph type="title"/>
          </p:nvPr>
        </p:nvSpPr>
        <p:spPr/>
        <p:txBody>
          <a:bodyPr/>
          <a:lstStyle/>
          <a:p>
            <a:r>
              <a:rPr lang="en-US" dirty="0">
                <a:latin typeface="Anybody" pitchFamily="2" charset="0"/>
              </a:rPr>
              <a:t>Project Budget and Resource Estimates</a:t>
            </a:r>
          </a:p>
        </p:txBody>
      </p:sp>
      <p:pic>
        <p:nvPicPr>
          <p:cNvPr id="6" name="Picture 5">
            <a:extLst>
              <a:ext uri="{FF2B5EF4-FFF2-40B4-BE49-F238E27FC236}">
                <a16:creationId xmlns:a16="http://schemas.microsoft.com/office/drawing/2014/main" id="{DB244310-DC1A-3545-860D-6FA2F28D80F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graphicFrame>
        <p:nvGraphicFramePr>
          <p:cNvPr id="7" name="Content Placeholder 3">
            <a:extLst>
              <a:ext uri="{FF2B5EF4-FFF2-40B4-BE49-F238E27FC236}">
                <a16:creationId xmlns:a16="http://schemas.microsoft.com/office/drawing/2014/main" id="{47866482-5403-4948-07B9-3AD0732DDFA1}"/>
              </a:ext>
            </a:extLst>
          </p:cNvPr>
          <p:cNvGraphicFramePr>
            <a:graphicFrameLocks/>
          </p:cNvGraphicFramePr>
          <p:nvPr>
            <p:extLst>
              <p:ext uri="{D42A27DB-BD31-4B8C-83A1-F6EECF244321}">
                <p14:modId xmlns:p14="http://schemas.microsoft.com/office/powerpoint/2010/main" val="598733946"/>
              </p:ext>
            </p:extLst>
          </p:nvPr>
        </p:nvGraphicFramePr>
        <p:xfrm>
          <a:off x="1090420" y="1171344"/>
          <a:ext cx="10729190" cy="5001924"/>
        </p:xfrm>
        <a:graphic>
          <a:graphicData uri="http://schemas.openxmlformats.org/drawingml/2006/table">
            <a:tbl>
              <a:tblPr firstRow="1" firstCol="1" bandRow="1">
                <a:tableStyleId>{5C22544A-7EE6-4342-B048-85BDC9FD1C3A}</a:tableStyleId>
              </a:tblPr>
              <a:tblGrid>
                <a:gridCol w="1061775">
                  <a:extLst>
                    <a:ext uri="{9D8B030D-6E8A-4147-A177-3AD203B41FA5}">
                      <a16:colId xmlns:a16="http://schemas.microsoft.com/office/drawing/2014/main" val="2170426908"/>
                    </a:ext>
                  </a:extLst>
                </a:gridCol>
                <a:gridCol w="1933483">
                  <a:extLst>
                    <a:ext uri="{9D8B030D-6E8A-4147-A177-3AD203B41FA5}">
                      <a16:colId xmlns:a16="http://schemas.microsoft.com/office/drawing/2014/main" val="541820359"/>
                    </a:ext>
                  </a:extLst>
                </a:gridCol>
                <a:gridCol w="1933483">
                  <a:extLst>
                    <a:ext uri="{9D8B030D-6E8A-4147-A177-3AD203B41FA5}">
                      <a16:colId xmlns:a16="http://schemas.microsoft.com/office/drawing/2014/main" val="2664550002"/>
                    </a:ext>
                  </a:extLst>
                </a:gridCol>
                <a:gridCol w="1933483">
                  <a:extLst>
                    <a:ext uri="{9D8B030D-6E8A-4147-A177-3AD203B41FA5}">
                      <a16:colId xmlns:a16="http://schemas.microsoft.com/office/drawing/2014/main" val="1884772127"/>
                    </a:ext>
                  </a:extLst>
                </a:gridCol>
                <a:gridCol w="1933483">
                  <a:extLst>
                    <a:ext uri="{9D8B030D-6E8A-4147-A177-3AD203B41FA5}">
                      <a16:colId xmlns:a16="http://schemas.microsoft.com/office/drawing/2014/main" val="4250602791"/>
                    </a:ext>
                  </a:extLst>
                </a:gridCol>
                <a:gridCol w="1933483">
                  <a:extLst>
                    <a:ext uri="{9D8B030D-6E8A-4147-A177-3AD203B41FA5}">
                      <a16:colId xmlns:a16="http://schemas.microsoft.com/office/drawing/2014/main" val="969179481"/>
                    </a:ext>
                  </a:extLst>
                </a:gridCol>
              </a:tblGrid>
              <a:tr h="240973">
                <a:tc>
                  <a:txBody>
                    <a:bodyPr/>
                    <a:lstStyle/>
                    <a:p>
                      <a:pPr marL="0" marR="0" algn="l">
                        <a:spcBef>
                          <a:spcPts val="0"/>
                        </a:spcBef>
                        <a:spcAft>
                          <a:spcPts val="0"/>
                        </a:spcAft>
                      </a:pPr>
                      <a:r>
                        <a:rPr lang="en-US" sz="1600" dirty="0">
                          <a:effectLst/>
                          <a:latin typeface="+mn-lt"/>
                          <a:ea typeface="+mn-ea"/>
                        </a:rPr>
                        <a:t>Name</a:t>
                      </a:r>
                      <a:endParaRPr lang="en-US" sz="1600" dirty="0">
                        <a:effectLst/>
                        <a:latin typeface="Times New Roman" panose="02020603050405020304" pitchFamily="18" charset="0"/>
                        <a:ea typeface="Times New Roman" panose="02020603050405020304" pitchFamily="18" charset="0"/>
                      </a:endParaRPr>
                    </a:p>
                  </a:txBody>
                  <a:tcPr marL="34233" marR="34233" marT="0" marB="0">
                    <a:solidFill>
                      <a:srgbClr val="0021A5"/>
                    </a:solidFill>
                  </a:tcPr>
                </a:tc>
                <a:tc>
                  <a:txBody>
                    <a:bodyPr/>
                    <a:lstStyle/>
                    <a:p>
                      <a:pPr marL="0" marR="0" algn="l">
                        <a:spcBef>
                          <a:spcPts val="0"/>
                        </a:spcBef>
                        <a:spcAft>
                          <a:spcPts val="0"/>
                        </a:spcAft>
                      </a:pPr>
                      <a:r>
                        <a:rPr lang="en-US" sz="1600" dirty="0">
                          <a:effectLst/>
                        </a:rPr>
                        <a:t>Role</a:t>
                      </a:r>
                      <a:endParaRPr lang="en-US" sz="1600" dirty="0">
                        <a:effectLst/>
                        <a:latin typeface="Times New Roman" panose="02020603050405020304" pitchFamily="18" charset="0"/>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Month 1 (Total </a:t>
                      </a:r>
                      <a:r>
                        <a:rPr lang="en-US" sz="1600" dirty="0" err="1">
                          <a:effectLst/>
                          <a:latin typeface="+mn-lt"/>
                          <a:ea typeface="Times New Roman" panose="02020603050405020304" pitchFamily="18" charset="0"/>
                        </a:rPr>
                        <a:t>Hrs</a:t>
                      </a:r>
                      <a:r>
                        <a:rPr lang="en-US" sz="1600" dirty="0">
                          <a:effectLst/>
                          <a:latin typeface="+mn-lt"/>
                          <a:ea typeface="Times New Roman" panose="02020603050405020304" pitchFamily="18" charset="0"/>
                        </a:rPr>
                        <a:t> by Month)</a:t>
                      </a: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Month 2 (Total </a:t>
                      </a:r>
                      <a:r>
                        <a:rPr lang="en-US" sz="1600" dirty="0" err="1">
                          <a:effectLst/>
                          <a:latin typeface="+mn-lt"/>
                          <a:ea typeface="Times New Roman" panose="02020603050405020304" pitchFamily="18" charset="0"/>
                        </a:rPr>
                        <a:t>Hrs</a:t>
                      </a:r>
                      <a:r>
                        <a:rPr lang="en-US" sz="1600" dirty="0">
                          <a:effectLst/>
                          <a:latin typeface="+mn-lt"/>
                          <a:ea typeface="Times New Roman" panose="02020603050405020304" pitchFamily="18" charset="0"/>
                        </a:rPr>
                        <a:t> by Month)</a:t>
                      </a: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Total </a:t>
                      </a:r>
                      <a:r>
                        <a:rPr lang="en-US" sz="1600" dirty="0" err="1">
                          <a:effectLst/>
                          <a:latin typeface="+mn-lt"/>
                          <a:ea typeface="Times New Roman" panose="02020603050405020304" pitchFamily="18" charset="0"/>
                        </a:rPr>
                        <a:t>Hrs</a:t>
                      </a:r>
                      <a:endParaRPr lang="en-US" sz="1600" dirty="0">
                        <a:effectLst/>
                        <a:latin typeface="+mn-lt"/>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Costs: avg of $63/hour</a:t>
                      </a:r>
                    </a:p>
                  </a:txBody>
                  <a:tcPr marL="34233" marR="34233" marT="0" marB="0">
                    <a:solidFill>
                      <a:srgbClr val="0021A5"/>
                    </a:solidFill>
                  </a:tcPr>
                </a:tc>
                <a:extLst>
                  <a:ext uri="{0D108BD9-81ED-4DB2-BD59-A6C34878D82A}">
                    <a16:rowId xmlns:a16="http://schemas.microsoft.com/office/drawing/2014/main" val="3705249376"/>
                  </a:ext>
                </a:extLst>
              </a:tr>
              <a:tr h="1312520">
                <a:tc>
                  <a:txBody>
                    <a:bodyPr/>
                    <a:lstStyle/>
                    <a:p>
                      <a:pPr marL="0" marR="0" algn="l" defTabSz="914400" rtl="0" eaLnBrk="1" latinLnBrk="0" hangingPunct="1">
                        <a:spcBef>
                          <a:spcPts val="0"/>
                        </a:spcBef>
                        <a:spcAft>
                          <a:spcPts val="0"/>
                        </a:spcAft>
                      </a:pPr>
                      <a:r>
                        <a:rPr lang="en-US" sz="1400" b="1" kern="1200" dirty="0">
                          <a:solidFill>
                            <a:schemeClr val="lt1"/>
                          </a:solidFill>
                          <a:effectLst/>
                          <a:latin typeface="+mn-lt"/>
                          <a:ea typeface="+mn-ea"/>
                          <a:cs typeface="+mn-cs"/>
                        </a:rPr>
                        <a:t>Resource</a:t>
                      </a:r>
                      <a:r>
                        <a:rPr lang="en-US" sz="1400" b="1" kern="1200" baseline="0" dirty="0">
                          <a:solidFill>
                            <a:schemeClr val="lt1"/>
                          </a:solidFill>
                          <a:effectLst/>
                          <a:latin typeface="+mn-lt"/>
                          <a:ea typeface="+mn-ea"/>
                          <a:cs typeface="+mn-cs"/>
                        </a:rPr>
                        <a:t> Name</a:t>
                      </a: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indent="0" algn="l">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Role</a:t>
                      </a:r>
                      <a:r>
                        <a:rPr lang="en-US" sz="1400" baseline="0" dirty="0">
                          <a:effectLst/>
                          <a:latin typeface="+mn-lt"/>
                          <a:ea typeface="Times New Roman" panose="02020603050405020304" pitchFamily="18" charset="0"/>
                        </a:rPr>
                        <a:t> Name</a:t>
                      </a:r>
                      <a:endParaRPr lang="en-US" sz="1400" dirty="0">
                        <a:effectLst/>
                        <a:latin typeface="+mn-lt"/>
                        <a:ea typeface="Times New Roman" panose="02020603050405020304" pitchFamily="18" charset="0"/>
                      </a:endParaRP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30</a:t>
                      </a: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30</a:t>
                      </a: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60</a:t>
                      </a: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i="0" dirty="0">
                          <a:effectLst/>
                          <a:latin typeface="+mn-lt"/>
                          <a:ea typeface="Times New Roman" panose="02020603050405020304" pitchFamily="18" charset="0"/>
                        </a:rPr>
                        <a:t>$</a:t>
                      </a:r>
                    </a:p>
                  </a:txBody>
                  <a:tcPr marL="34233" marR="34233" marT="0" marB="0">
                    <a:solidFill>
                      <a:srgbClr val="CBCCE1"/>
                    </a:solidFill>
                  </a:tcPr>
                </a:tc>
                <a:extLst>
                  <a:ext uri="{0D108BD9-81ED-4DB2-BD59-A6C34878D82A}">
                    <a16:rowId xmlns:a16="http://schemas.microsoft.com/office/drawing/2014/main" val="2107751790"/>
                  </a:ext>
                </a:extLst>
              </a:tr>
              <a:tr h="848110">
                <a:tc>
                  <a:txBody>
                    <a:bodyPr/>
                    <a:lstStyle/>
                    <a:p>
                      <a:pPr marL="0" marR="0">
                        <a:spcBef>
                          <a:spcPts val="0"/>
                        </a:spcBef>
                        <a:spcAft>
                          <a:spcPts val="0"/>
                        </a:spcAft>
                      </a:pPr>
                      <a:r>
                        <a:rPr lang="en-US" sz="1400" dirty="0">
                          <a:effectLst/>
                          <a:latin typeface="+mn-lt"/>
                          <a:ea typeface="Times New Roman" panose="02020603050405020304" pitchFamily="18" charset="0"/>
                        </a:rPr>
                        <a:t>Resource</a:t>
                      </a:r>
                      <a:r>
                        <a:rPr lang="en-US" sz="1400" baseline="0" dirty="0">
                          <a:effectLst/>
                          <a:latin typeface="+mn-lt"/>
                          <a:ea typeface="Times New Roman" panose="02020603050405020304" pitchFamily="18" charset="0"/>
                        </a:rPr>
                        <a:t> Name</a:t>
                      </a:r>
                      <a:endParaRPr lang="en-US" sz="1400" dirty="0">
                        <a:effectLst/>
                        <a:latin typeface="+mn-lt"/>
                        <a:ea typeface="Times New Roman" panose="02020603050405020304" pitchFamily="18" charset="0"/>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Role Name</a:t>
                      </a:r>
                    </a:p>
                  </a:txBody>
                  <a:tcPr marL="73025" marR="73025" marT="0" marB="0">
                    <a:solidFill>
                      <a:srgbClr val="E7E7F0"/>
                    </a:solidFill>
                  </a:tcPr>
                </a:tc>
                <a:tc>
                  <a:txBody>
                    <a:bodyPr/>
                    <a:lstStyle/>
                    <a:p>
                      <a:pPr marL="0" marR="0" algn="ctr"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10</a:t>
                      </a:r>
                    </a:p>
                  </a:txBody>
                  <a:tcPr marL="73025" marR="73025" marT="0" marB="0">
                    <a:solidFill>
                      <a:srgbClr val="E7E7F0"/>
                    </a:solidFill>
                  </a:tcPr>
                </a:tc>
                <a:tc>
                  <a:txBody>
                    <a:bodyPr/>
                    <a:lstStyle/>
                    <a:p>
                      <a:pPr marL="0" marR="0" algn="ctr"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10</a:t>
                      </a:r>
                    </a:p>
                  </a:txBody>
                  <a:tcPr marL="73025" marR="73025" marT="0" marB="0">
                    <a:solidFill>
                      <a:srgbClr val="E7E7F0"/>
                    </a:solidFill>
                  </a:tcPr>
                </a:tc>
                <a:tc>
                  <a:txBody>
                    <a:bodyPr/>
                    <a:lstStyle/>
                    <a:p>
                      <a:pPr marL="0" marR="0" algn="ctr"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20</a:t>
                      </a:r>
                    </a:p>
                  </a:txBody>
                  <a:tcPr marL="73025" marR="73025" marT="0" marB="0">
                    <a:solidFill>
                      <a:srgbClr val="E7E7F0"/>
                    </a:solidFill>
                  </a:tcPr>
                </a:tc>
                <a:tc>
                  <a:txBody>
                    <a:bodyPr/>
                    <a:lstStyle/>
                    <a:p>
                      <a:pPr marL="0" marR="0" indent="0" algn="ctr">
                        <a:spcBef>
                          <a:spcPts val="0"/>
                        </a:spcBef>
                        <a:spcAft>
                          <a:spcPts val="0"/>
                        </a:spcAft>
                        <a:buFont typeface="Arial" panose="020B0604020202020204" pitchFamily="34" charset="0"/>
                        <a:buNone/>
                      </a:pPr>
                      <a:r>
                        <a:rPr lang="en-US" sz="1400" i="0" dirty="0">
                          <a:effectLst/>
                          <a:latin typeface="+mn-lt"/>
                          <a:ea typeface="Times New Roman" panose="02020603050405020304" pitchFamily="18" charset="0"/>
                        </a:rPr>
                        <a:t>$</a:t>
                      </a:r>
                    </a:p>
                  </a:txBody>
                  <a:tcPr marL="73025" marR="73025" marT="0" marB="0">
                    <a:solidFill>
                      <a:srgbClr val="E7E7F0"/>
                    </a:solidFill>
                  </a:tcPr>
                </a:tc>
                <a:extLst>
                  <a:ext uri="{0D108BD9-81ED-4DB2-BD59-A6C34878D82A}">
                    <a16:rowId xmlns:a16="http://schemas.microsoft.com/office/drawing/2014/main" val="515688842"/>
                  </a:ext>
                </a:extLst>
              </a:tr>
              <a:tr h="1064454">
                <a:tc>
                  <a:txBody>
                    <a:bodyPr/>
                    <a:lstStyle/>
                    <a:p>
                      <a:pPr marL="0" marR="0" algn="l"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extLst>
                  <a:ext uri="{0D108BD9-81ED-4DB2-BD59-A6C34878D82A}">
                    <a16:rowId xmlns:a16="http://schemas.microsoft.com/office/drawing/2014/main" val="2187960683"/>
                  </a:ext>
                </a:extLst>
              </a:tr>
              <a:tr h="441050">
                <a:tc>
                  <a:txBody>
                    <a:bodyPr/>
                    <a:lstStyle/>
                    <a:p>
                      <a:pPr marL="0" marR="0">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extLst>
                  <a:ext uri="{0D108BD9-81ED-4DB2-BD59-A6C34878D82A}">
                    <a16:rowId xmlns:a16="http://schemas.microsoft.com/office/drawing/2014/main" val="3903228925"/>
                  </a:ext>
                </a:extLst>
              </a:tr>
              <a:tr h="848110">
                <a:tc>
                  <a:txBody>
                    <a:bodyPr/>
                    <a:lstStyle/>
                    <a:p>
                      <a:pPr marL="0" marR="0" algn="l"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CBCCE1"/>
                    </a:solidFill>
                  </a:tcPr>
                </a:tc>
                <a:tc>
                  <a:txBody>
                    <a:bodyPr/>
                    <a:lstStyle/>
                    <a:p>
                      <a:pPr marL="0" marR="0" algn="l"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r>
                        <a:rPr lang="en-US" sz="1400" b="1" kern="1200" dirty="0">
                          <a:solidFill>
                            <a:schemeClr val="dk1"/>
                          </a:solidFill>
                          <a:effectLst/>
                          <a:latin typeface="+mn-lt"/>
                          <a:ea typeface="Times New Roman" panose="02020603050405020304" pitchFamily="18" charset="0"/>
                          <a:cs typeface="+mn-cs"/>
                        </a:rPr>
                        <a:t>Total</a:t>
                      </a:r>
                    </a:p>
                  </a:txBody>
                  <a:tcPr marL="34233" marR="34233" marT="0" marB="0">
                    <a:solidFill>
                      <a:srgbClr val="CBCCE1"/>
                    </a:solidFill>
                  </a:tcPr>
                </a:tc>
                <a:tc>
                  <a:txBody>
                    <a:bodyPr/>
                    <a:lstStyle/>
                    <a:p>
                      <a:pPr marL="0" marR="0" algn="ctr" defTabSz="914400" rtl="0" eaLnBrk="1" latinLnBrk="0" hangingPunct="1">
                        <a:spcBef>
                          <a:spcPts val="0"/>
                        </a:spcBef>
                        <a:spcAft>
                          <a:spcPts val="0"/>
                        </a:spcAft>
                      </a:pPr>
                      <a:r>
                        <a:rPr lang="en-US" sz="1400" b="1" kern="1200" dirty="0">
                          <a:solidFill>
                            <a:schemeClr val="dk1"/>
                          </a:solidFill>
                          <a:effectLst/>
                          <a:latin typeface="+mn-lt"/>
                          <a:ea typeface="Times New Roman" panose="02020603050405020304" pitchFamily="18" charset="0"/>
                          <a:cs typeface="+mn-cs"/>
                        </a:rPr>
                        <a:t>80</a:t>
                      </a:r>
                    </a:p>
                  </a:txBody>
                  <a:tcPr marL="34233" marR="34233" marT="0" marB="0">
                    <a:solidFill>
                      <a:srgbClr val="CBCCE1"/>
                    </a:solidFill>
                  </a:tcPr>
                </a:tc>
                <a:tc>
                  <a:txBody>
                    <a:bodyPr/>
                    <a:lstStyle/>
                    <a:p>
                      <a:pPr marL="0" marR="0" algn="ctr" defTabSz="914400" rtl="0" eaLnBrk="1" latinLnBrk="0" hangingPunct="1">
                        <a:spcBef>
                          <a:spcPts val="0"/>
                        </a:spcBef>
                        <a:spcAft>
                          <a:spcPts val="0"/>
                        </a:spcAft>
                      </a:pPr>
                      <a:r>
                        <a:rPr lang="en-US" sz="1400" b="1" kern="1200" dirty="0">
                          <a:solidFill>
                            <a:schemeClr val="dk1"/>
                          </a:solidFill>
                          <a:effectLst/>
                          <a:latin typeface="+mn-lt"/>
                          <a:ea typeface="Times New Roman" panose="02020603050405020304" pitchFamily="18" charset="0"/>
                          <a:cs typeface="+mn-cs"/>
                        </a:rPr>
                        <a:t>$</a:t>
                      </a:r>
                    </a:p>
                  </a:txBody>
                  <a:tcPr marL="34233" marR="34233" marT="0" marB="0">
                    <a:solidFill>
                      <a:srgbClr val="CBCCE1"/>
                    </a:solidFill>
                  </a:tcPr>
                </a:tc>
                <a:extLst>
                  <a:ext uri="{0D108BD9-81ED-4DB2-BD59-A6C34878D82A}">
                    <a16:rowId xmlns:a16="http://schemas.microsoft.com/office/drawing/2014/main" val="3419122003"/>
                  </a:ext>
                </a:extLst>
              </a:tr>
            </a:tbl>
          </a:graphicData>
        </a:graphic>
      </p:graphicFrame>
    </p:spTree>
    <p:extLst>
      <p:ext uri="{BB962C8B-B14F-4D97-AF65-F5344CB8AC3E}">
        <p14:creationId xmlns:p14="http://schemas.microsoft.com/office/powerpoint/2010/main" val="2894888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82F2E-7277-1E8B-A0E0-DB7D50AF72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C07AED-AAD7-5381-DB1D-42D9300DE72D}"/>
              </a:ext>
            </a:extLst>
          </p:cNvPr>
          <p:cNvSpPr>
            <a:spLocks noGrp="1"/>
          </p:cNvSpPr>
          <p:nvPr>
            <p:ph type="title"/>
          </p:nvPr>
        </p:nvSpPr>
        <p:spPr/>
        <p:txBody>
          <a:bodyPr/>
          <a:lstStyle/>
          <a:p>
            <a:r>
              <a:rPr lang="en-US" dirty="0">
                <a:latin typeface="Anybody" pitchFamily="2" charset="0"/>
              </a:rPr>
              <a:t>Core Office Budget and Resource Estimates</a:t>
            </a:r>
          </a:p>
        </p:txBody>
      </p:sp>
      <p:pic>
        <p:nvPicPr>
          <p:cNvPr id="6" name="Picture 5">
            <a:extLst>
              <a:ext uri="{FF2B5EF4-FFF2-40B4-BE49-F238E27FC236}">
                <a16:creationId xmlns:a16="http://schemas.microsoft.com/office/drawing/2014/main" id="{A22F46B4-2CD2-FF14-C56B-6A6E98B3C1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graphicFrame>
        <p:nvGraphicFramePr>
          <p:cNvPr id="7" name="Content Placeholder 3">
            <a:extLst>
              <a:ext uri="{FF2B5EF4-FFF2-40B4-BE49-F238E27FC236}">
                <a16:creationId xmlns:a16="http://schemas.microsoft.com/office/drawing/2014/main" id="{E736D406-FF48-EC22-785B-A7A4F985D742}"/>
              </a:ext>
            </a:extLst>
          </p:cNvPr>
          <p:cNvGraphicFramePr>
            <a:graphicFrameLocks/>
          </p:cNvGraphicFramePr>
          <p:nvPr>
            <p:extLst>
              <p:ext uri="{D42A27DB-BD31-4B8C-83A1-F6EECF244321}">
                <p14:modId xmlns:p14="http://schemas.microsoft.com/office/powerpoint/2010/main" val="1869963151"/>
              </p:ext>
            </p:extLst>
          </p:nvPr>
        </p:nvGraphicFramePr>
        <p:xfrm>
          <a:off x="1090420" y="1171344"/>
          <a:ext cx="10729190" cy="5001924"/>
        </p:xfrm>
        <a:graphic>
          <a:graphicData uri="http://schemas.openxmlformats.org/drawingml/2006/table">
            <a:tbl>
              <a:tblPr firstRow="1" firstCol="1" bandRow="1">
                <a:tableStyleId>{5C22544A-7EE6-4342-B048-85BDC9FD1C3A}</a:tableStyleId>
              </a:tblPr>
              <a:tblGrid>
                <a:gridCol w="1061775">
                  <a:extLst>
                    <a:ext uri="{9D8B030D-6E8A-4147-A177-3AD203B41FA5}">
                      <a16:colId xmlns:a16="http://schemas.microsoft.com/office/drawing/2014/main" val="2170426908"/>
                    </a:ext>
                  </a:extLst>
                </a:gridCol>
                <a:gridCol w="1933483">
                  <a:extLst>
                    <a:ext uri="{9D8B030D-6E8A-4147-A177-3AD203B41FA5}">
                      <a16:colId xmlns:a16="http://schemas.microsoft.com/office/drawing/2014/main" val="541820359"/>
                    </a:ext>
                  </a:extLst>
                </a:gridCol>
                <a:gridCol w="1933483">
                  <a:extLst>
                    <a:ext uri="{9D8B030D-6E8A-4147-A177-3AD203B41FA5}">
                      <a16:colId xmlns:a16="http://schemas.microsoft.com/office/drawing/2014/main" val="2664550002"/>
                    </a:ext>
                  </a:extLst>
                </a:gridCol>
                <a:gridCol w="1933483">
                  <a:extLst>
                    <a:ext uri="{9D8B030D-6E8A-4147-A177-3AD203B41FA5}">
                      <a16:colId xmlns:a16="http://schemas.microsoft.com/office/drawing/2014/main" val="1884772127"/>
                    </a:ext>
                  </a:extLst>
                </a:gridCol>
                <a:gridCol w="1933483">
                  <a:extLst>
                    <a:ext uri="{9D8B030D-6E8A-4147-A177-3AD203B41FA5}">
                      <a16:colId xmlns:a16="http://schemas.microsoft.com/office/drawing/2014/main" val="4250602791"/>
                    </a:ext>
                  </a:extLst>
                </a:gridCol>
                <a:gridCol w="1933483">
                  <a:extLst>
                    <a:ext uri="{9D8B030D-6E8A-4147-A177-3AD203B41FA5}">
                      <a16:colId xmlns:a16="http://schemas.microsoft.com/office/drawing/2014/main" val="969179481"/>
                    </a:ext>
                  </a:extLst>
                </a:gridCol>
              </a:tblGrid>
              <a:tr h="240973">
                <a:tc>
                  <a:txBody>
                    <a:bodyPr/>
                    <a:lstStyle/>
                    <a:p>
                      <a:pPr marL="0" marR="0" algn="l">
                        <a:spcBef>
                          <a:spcPts val="0"/>
                        </a:spcBef>
                        <a:spcAft>
                          <a:spcPts val="0"/>
                        </a:spcAft>
                      </a:pPr>
                      <a:r>
                        <a:rPr lang="en-US" sz="1600" dirty="0">
                          <a:effectLst/>
                          <a:latin typeface="+mn-lt"/>
                          <a:ea typeface="+mn-ea"/>
                        </a:rPr>
                        <a:t>Name</a:t>
                      </a:r>
                      <a:endParaRPr lang="en-US" sz="1600" dirty="0">
                        <a:effectLst/>
                        <a:latin typeface="Times New Roman" panose="02020603050405020304" pitchFamily="18" charset="0"/>
                        <a:ea typeface="Times New Roman" panose="02020603050405020304" pitchFamily="18" charset="0"/>
                      </a:endParaRPr>
                    </a:p>
                  </a:txBody>
                  <a:tcPr marL="34233" marR="34233" marT="0" marB="0">
                    <a:solidFill>
                      <a:srgbClr val="0021A5"/>
                    </a:solidFill>
                  </a:tcPr>
                </a:tc>
                <a:tc>
                  <a:txBody>
                    <a:bodyPr/>
                    <a:lstStyle/>
                    <a:p>
                      <a:pPr marL="0" marR="0" algn="l">
                        <a:spcBef>
                          <a:spcPts val="0"/>
                        </a:spcBef>
                        <a:spcAft>
                          <a:spcPts val="0"/>
                        </a:spcAft>
                      </a:pPr>
                      <a:r>
                        <a:rPr lang="en-US" sz="1600" dirty="0">
                          <a:effectLst/>
                        </a:rPr>
                        <a:t>Role</a:t>
                      </a:r>
                      <a:endParaRPr lang="en-US" sz="1600" dirty="0">
                        <a:effectLst/>
                        <a:latin typeface="Times New Roman" panose="02020603050405020304" pitchFamily="18" charset="0"/>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Month 1 (Total </a:t>
                      </a:r>
                      <a:r>
                        <a:rPr lang="en-US" sz="1600" dirty="0" err="1">
                          <a:effectLst/>
                          <a:latin typeface="+mn-lt"/>
                          <a:ea typeface="Times New Roman" panose="02020603050405020304" pitchFamily="18" charset="0"/>
                        </a:rPr>
                        <a:t>Hrs</a:t>
                      </a:r>
                      <a:r>
                        <a:rPr lang="en-US" sz="1600" dirty="0">
                          <a:effectLst/>
                          <a:latin typeface="+mn-lt"/>
                          <a:ea typeface="Times New Roman" panose="02020603050405020304" pitchFamily="18" charset="0"/>
                        </a:rPr>
                        <a:t> by Month)</a:t>
                      </a: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Month 2 (Total </a:t>
                      </a:r>
                      <a:r>
                        <a:rPr lang="en-US" sz="1600" dirty="0" err="1">
                          <a:effectLst/>
                          <a:latin typeface="+mn-lt"/>
                          <a:ea typeface="Times New Roman" panose="02020603050405020304" pitchFamily="18" charset="0"/>
                        </a:rPr>
                        <a:t>Hrs</a:t>
                      </a:r>
                      <a:r>
                        <a:rPr lang="en-US" sz="1600" dirty="0">
                          <a:effectLst/>
                          <a:latin typeface="+mn-lt"/>
                          <a:ea typeface="Times New Roman" panose="02020603050405020304" pitchFamily="18" charset="0"/>
                        </a:rPr>
                        <a:t> by Month)</a:t>
                      </a: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Total </a:t>
                      </a:r>
                      <a:r>
                        <a:rPr lang="en-US" sz="1600" dirty="0" err="1">
                          <a:effectLst/>
                          <a:latin typeface="+mn-lt"/>
                          <a:ea typeface="Times New Roman" panose="02020603050405020304" pitchFamily="18" charset="0"/>
                        </a:rPr>
                        <a:t>Hrs</a:t>
                      </a:r>
                      <a:endParaRPr lang="en-US" sz="1600" dirty="0">
                        <a:effectLst/>
                        <a:latin typeface="+mn-lt"/>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600" dirty="0">
                          <a:effectLst/>
                          <a:latin typeface="+mn-lt"/>
                          <a:ea typeface="Times New Roman" panose="02020603050405020304" pitchFamily="18" charset="0"/>
                        </a:rPr>
                        <a:t>Costs</a:t>
                      </a:r>
                    </a:p>
                  </a:txBody>
                  <a:tcPr marL="34233" marR="34233" marT="0" marB="0">
                    <a:solidFill>
                      <a:srgbClr val="0021A5"/>
                    </a:solidFill>
                  </a:tcPr>
                </a:tc>
                <a:extLst>
                  <a:ext uri="{0D108BD9-81ED-4DB2-BD59-A6C34878D82A}">
                    <a16:rowId xmlns:a16="http://schemas.microsoft.com/office/drawing/2014/main" val="3705249376"/>
                  </a:ext>
                </a:extLst>
              </a:tr>
              <a:tr h="1312520">
                <a:tc>
                  <a:txBody>
                    <a:bodyPr/>
                    <a:lstStyle/>
                    <a:p>
                      <a:pPr marL="0" marR="0" algn="l" defTabSz="914400" rtl="0" eaLnBrk="1" latinLnBrk="0" hangingPunct="1">
                        <a:spcBef>
                          <a:spcPts val="0"/>
                        </a:spcBef>
                        <a:spcAft>
                          <a:spcPts val="0"/>
                        </a:spcAft>
                      </a:pPr>
                      <a:r>
                        <a:rPr lang="en-US" sz="1400" b="1" kern="1200" dirty="0">
                          <a:solidFill>
                            <a:schemeClr val="lt1"/>
                          </a:solidFill>
                          <a:effectLst/>
                          <a:latin typeface="+mn-lt"/>
                          <a:ea typeface="+mn-ea"/>
                          <a:cs typeface="+mn-cs"/>
                        </a:rPr>
                        <a:t>Resource</a:t>
                      </a:r>
                      <a:r>
                        <a:rPr lang="en-US" sz="1400" b="1" kern="1200" baseline="0" dirty="0">
                          <a:solidFill>
                            <a:schemeClr val="lt1"/>
                          </a:solidFill>
                          <a:effectLst/>
                          <a:latin typeface="+mn-lt"/>
                          <a:ea typeface="+mn-ea"/>
                          <a:cs typeface="+mn-cs"/>
                        </a:rPr>
                        <a:t> Name</a:t>
                      </a: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indent="0" algn="l">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Role</a:t>
                      </a:r>
                      <a:r>
                        <a:rPr lang="en-US" sz="1400" baseline="0" dirty="0">
                          <a:effectLst/>
                          <a:latin typeface="+mn-lt"/>
                          <a:ea typeface="Times New Roman" panose="02020603050405020304" pitchFamily="18" charset="0"/>
                        </a:rPr>
                        <a:t> Name</a:t>
                      </a:r>
                      <a:endParaRPr lang="en-US" sz="1400" dirty="0">
                        <a:effectLst/>
                        <a:latin typeface="+mn-lt"/>
                        <a:ea typeface="Times New Roman" panose="02020603050405020304" pitchFamily="18" charset="0"/>
                      </a:endParaRP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30</a:t>
                      </a: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30</a:t>
                      </a: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dirty="0">
                          <a:effectLst/>
                          <a:latin typeface="+mn-lt"/>
                          <a:ea typeface="Times New Roman" panose="02020603050405020304" pitchFamily="18" charset="0"/>
                        </a:rPr>
                        <a:t>60</a:t>
                      </a: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r>
                        <a:rPr lang="en-US" sz="1400" i="0" dirty="0">
                          <a:effectLst/>
                          <a:latin typeface="+mn-lt"/>
                          <a:ea typeface="Times New Roman" panose="02020603050405020304" pitchFamily="18" charset="0"/>
                        </a:rPr>
                        <a:t>$</a:t>
                      </a:r>
                    </a:p>
                  </a:txBody>
                  <a:tcPr marL="34233" marR="34233" marT="0" marB="0">
                    <a:solidFill>
                      <a:srgbClr val="CBCCE1"/>
                    </a:solidFill>
                  </a:tcPr>
                </a:tc>
                <a:extLst>
                  <a:ext uri="{0D108BD9-81ED-4DB2-BD59-A6C34878D82A}">
                    <a16:rowId xmlns:a16="http://schemas.microsoft.com/office/drawing/2014/main" val="2107751790"/>
                  </a:ext>
                </a:extLst>
              </a:tr>
              <a:tr h="848110">
                <a:tc>
                  <a:txBody>
                    <a:bodyPr/>
                    <a:lstStyle/>
                    <a:p>
                      <a:pPr marL="0" marR="0">
                        <a:spcBef>
                          <a:spcPts val="0"/>
                        </a:spcBef>
                        <a:spcAft>
                          <a:spcPts val="0"/>
                        </a:spcAft>
                      </a:pPr>
                      <a:r>
                        <a:rPr lang="en-US" sz="1400" dirty="0">
                          <a:effectLst/>
                          <a:latin typeface="+mn-lt"/>
                          <a:ea typeface="Times New Roman" panose="02020603050405020304" pitchFamily="18" charset="0"/>
                        </a:rPr>
                        <a:t>Resource</a:t>
                      </a:r>
                      <a:r>
                        <a:rPr lang="en-US" sz="1400" baseline="0" dirty="0">
                          <a:effectLst/>
                          <a:latin typeface="+mn-lt"/>
                          <a:ea typeface="Times New Roman" panose="02020603050405020304" pitchFamily="18" charset="0"/>
                        </a:rPr>
                        <a:t> Name</a:t>
                      </a:r>
                      <a:endParaRPr lang="en-US" sz="1400" dirty="0">
                        <a:effectLst/>
                        <a:latin typeface="+mn-lt"/>
                        <a:ea typeface="Times New Roman" panose="02020603050405020304" pitchFamily="18" charset="0"/>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Role Name</a:t>
                      </a:r>
                    </a:p>
                  </a:txBody>
                  <a:tcPr marL="73025" marR="73025" marT="0" marB="0">
                    <a:solidFill>
                      <a:srgbClr val="E7E7F0"/>
                    </a:solidFill>
                  </a:tcPr>
                </a:tc>
                <a:tc>
                  <a:txBody>
                    <a:bodyPr/>
                    <a:lstStyle/>
                    <a:p>
                      <a:pPr marL="0" marR="0" algn="ctr"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10</a:t>
                      </a:r>
                    </a:p>
                  </a:txBody>
                  <a:tcPr marL="73025" marR="73025" marT="0" marB="0">
                    <a:solidFill>
                      <a:srgbClr val="E7E7F0"/>
                    </a:solidFill>
                  </a:tcPr>
                </a:tc>
                <a:tc>
                  <a:txBody>
                    <a:bodyPr/>
                    <a:lstStyle/>
                    <a:p>
                      <a:pPr marL="0" marR="0" algn="ctr"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10</a:t>
                      </a:r>
                    </a:p>
                  </a:txBody>
                  <a:tcPr marL="73025" marR="73025" marT="0" marB="0">
                    <a:solidFill>
                      <a:srgbClr val="E7E7F0"/>
                    </a:solidFill>
                  </a:tcPr>
                </a:tc>
                <a:tc>
                  <a:txBody>
                    <a:bodyPr/>
                    <a:lstStyle/>
                    <a:p>
                      <a:pPr marL="0" marR="0" algn="ctr" defTabSz="914400" rtl="0" eaLnBrk="1" latinLnBrk="0" hangingPunct="1">
                        <a:spcBef>
                          <a:spcPts val="0"/>
                        </a:spcBef>
                        <a:spcAft>
                          <a:spcPts val="0"/>
                        </a:spcAft>
                        <a:tabLst>
                          <a:tab pos="2133600" algn="l"/>
                          <a:tab pos="4191000" algn="l"/>
                        </a:tabLst>
                      </a:pPr>
                      <a:r>
                        <a:rPr lang="en-US" sz="1400" kern="1200" dirty="0">
                          <a:solidFill>
                            <a:schemeClr val="dk1"/>
                          </a:solidFill>
                          <a:effectLst/>
                          <a:latin typeface="+mn-lt"/>
                          <a:ea typeface="Times New Roman" panose="02020603050405020304" pitchFamily="18" charset="0"/>
                          <a:cs typeface="+mn-cs"/>
                        </a:rPr>
                        <a:t>20</a:t>
                      </a:r>
                    </a:p>
                  </a:txBody>
                  <a:tcPr marL="73025" marR="73025" marT="0" marB="0">
                    <a:solidFill>
                      <a:srgbClr val="E7E7F0"/>
                    </a:solidFill>
                  </a:tcPr>
                </a:tc>
                <a:tc>
                  <a:txBody>
                    <a:bodyPr/>
                    <a:lstStyle/>
                    <a:p>
                      <a:pPr marL="0" marR="0" indent="0" algn="ctr">
                        <a:spcBef>
                          <a:spcPts val="0"/>
                        </a:spcBef>
                        <a:spcAft>
                          <a:spcPts val="0"/>
                        </a:spcAft>
                        <a:buFont typeface="Arial" panose="020B0604020202020204" pitchFamily="34" charset="0"/>
                        <a:buNone/>
                      </a:pPr>
                      <a:r>
                        <a:rPr lang="en-US" sz="1400" i="0" dirty="0">
                          <a:effectLst/>
                          <a:latin typeface="+mn-lt"/>
                          <a:ea typeface="Times New Roman" panose="02020603050405020304" pitchFamily="18" charset="0"/>
                        </a:rPr>
                        <a:t>$</a:t>
                      </a:r>
                    </a:p>
                  </a:txBody>
                  <a:tcPr marL="73025" marR="73025" marT="0" marB="0">
                    <a:solidFill>
                      <a:srgbClr val="E7E7F0"/>
                    </a:solidFill>
                  </a:tcPr>
                </a:tc>
                <a:extLst>
                  <a:ext uri="{0D108BD9-81ED-4DB2-BD59-A6C34878D82A}">
                    <a16:rowId xmlns:a16="http://schemas.microsoft.com/office/drawing/2014/main" val="515688842"/>
                  </a:ext>
                </a:extLst>
              </a:tr>
              <a:tr h="1064454">
                <a:tc>
                  <a:txBody>
                    <a:bodyPr/>
                    <a:lstStyle/>
                    <a:p>
                      <a:pPr marL="0" marR="0" algn="l"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CBCCE1"/>
                    </a:solidFill>
                  </a:tcPr>
                </a:tc>
                <a:extLst>
                  <a:ext uri="{0D108BD9-81ED-4DB2-BD59-A6C34878D82A}">
                    <a16:rowId xmlns:a16="http://schemas.microsoft.com/office/drawing/2014/main" val="2187960683"/>
                  </a:ext>
                </a:extLst>
              </a:tr>
              <a:tr h="441050">
                <a:tc>
                  <a:txBody>
                    <a:bodyPr/>
                    <a:lstStyle/>
                    <a:p>
                      <a:pPr marL="0" marR="0">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E7E7F0"/>
                    </a:solidFill>
                  </a:tcPr>
                </a:tc>
                <a:extLst>
                  <a:ext uri="{0D108BD9-81ED-4DB2-BD59-A6C34878D82A}">
                    <a16:rowId xmlns:a16="http://schemas.microsoft.com/office/drawing/2014/main" val="3903228925"/>
                  </a:ext>
                </a:extLst>
              </a:tr>
              <a:tr h="848110">
                <a:tc>
                  <a:txBody>
                    <a:bodyPr/>
                    <a:lstStyle/>
                    <a:p>
                      <a:pPr marL="0" marR="0" algn="l" defTabSz="914400" rtl="0" eaLnBrk="1" latinLnBrk="0" hangingPunct="1">
                        <a:spcBef>
                          <a:spcPts val="0"/>
                        </a:spcBef>
                        <a:spcAft>
                          <a:spcPts val="0"/>
                        </a:spcAft>
                      </a:pPr>
                      <a:endParaRPr lang="en-US" sz="1400" b="1" kern="1200" dirty="0">
                        <a:solidFill>
                          <a:schemeClr val="lt1"/>
                        </a:solidFill>
                        <a:effectLst/>
                        <a:latin typeface="+mn-lt"/>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CBCCE1"/>
                    </a:solidFill>
                  </a:tcPr>
                </a:tc>
                <a:tc>
                  <a:txBody>
                    <a:bodyPr/>
                    <a:lstStyle/>
                    <a:p>
                      <a:pPr marL="0" marR="0" algn="l" defTabSz="914400" rtl="0" eaLnBrk="1" latinLnBrk="0" hangingPunct="1">
                        <a:spcBef>
                          <a:spcPts val="0"/>
                        </a:spcBef>
                        <a:spcAft>
                          <a:spcPts val="0"/>
                        </a:spcAft>
                      </a:pPr>
                      <a:endParaRPr lang="en-US" sz="1400" kern="1200" dirty="0">
                        <a:solidFill>
                          <a:schemeClr val="dk1"/>
                        </a:solidFill>
                        <a:effectLst/>
                        <a:latin typeface="+mn-lt"/>
                        <a:ea typeface="Times New Roman" panose="02020603050405020304" pitchFamily="18" charset="0"/>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r>
                        <a:rPr lang="en-US" sz="1400" b="1" kern="1200" dirty="0">
                          <a:solidFill>
                            <a:schemeClr val="dk1"/>
                          </a:solidFill>
                          <a:effectLst/>
                          <a:latin typeface="+mn-lt"/>
                          <a:ea typeface="Times New Roman" panose="02020603050405020304" pitchFamily="18" charset="0"/>
                          <a:cs typeface="+mn-cs"/>
                        </a:rPr>
                        <a:t>Total</a:t>
                      </a:r>
                    </a:p>
                  </a:txBody>
                  <a:tcPr marL="34233" marR="34233" marT="0" marB="0">
                    <a:solidFill>
                      <a:srgbClr val="CBCCE1"/>
                    </a:solidFill>
                  </a:tcPr>
                </a:tc>
                <a:tc>
                  <a:txBody>
                    <a:bodyPr/>
                    <a:lstStyle/>
                    <a:p>
                      <a:pPr marL="0" marR="0" algn="ctr" defTabSz="914400" rtl="0" eaLnBrk="1" latinLnBrk="0" hangingPunct="1">
                        <a:spcBef>
                          <a:spcPts val="0"/>
                        </a:spcBef>
                        <a:spcAft>
                          <a:spcPts val="0"/>
                        </a:spcAft>
                      </a:pPr>
                      <a:r>
                        <a:rPr lang="en-US" sz="1400" b="1" kern="1200" dirty="0">
                          <a:solidFill>
                            <a:schemeClr val="dk1"/>
                          </a:solidFill>
                          <a:effectLst/>
                          <a:latin typeface="+mn-lt"/>
                          <a:ea typeface="Times New Roman" panose="02020603050405020304" pitchFamily="18" charset="0"/>
                          <a:cs typeface="+mn-cs"/>
                        </a:rPr>
                        <a:t>80</a:t>
                      </a:r>
                    </a:p>
                  </a:txBody>
                  <a:tcPr marL="34233" marR="34233" marT="0" marB="0">
                    <a:solidFill>
                      <a:srgbClr val="CBCCE1"/>
                    </a:solidFill>
                  </a:tcPr>
                </a:tc>
                <a:tc>
                  <a:txBody>
                    <a:bodyPr/>
                    <a:lstStyle/>
                    <a:p>
                      <a:pPr marL="0" marR="0" algn="ctr" defTabSz="914400" rtl="0" eaLnBrk="1" latinLnBrk="0" hangingPunct="1">
                        <a:spcBef>
                          <a:spcPts val="0"/>
                        </a:spcBef>
                        <a:spcAft>
                          <a:spcPts val="0"/>
                        </a:spcAft>
                      </a:pPr>
                      <a:r>
                        <a:rPr lang="en-US" sz="1400" b="1" kern="1200" dirty="0">
                          <a:solidFill>
                            <a:schemeClr val="dk1"/>
                          </a:solidFill>
                          <a:effectLst/>
                          <a:latin typeface="+mn-lt"/>
                          <a:ea typeface="Times New Roman" panose="02020603050405020304" pitchFamily="18" charset="0"/>
                          <a:cs typeface="+mn-cs"/>
                        </a:rPr>
                        <a:t>$</a:t>
                      </a:r>
                    </a:p>
                  </a:txBody>
                  <a:tcPr marL="34233" marR="34233" marT="0" marB="0">
                    <a:solidFill>
                      <a:srgbClr val="CBCCE1"/>
                    </a:solidFill>
                  </a:tcPr>
                </a:tc>
                <a:extLst>
                  <a:ext uri="{0D108BD9-81ED-4DB2-BD59-A6C34878D82A}">
                    <a16:rowId xmlns:a16="http://schemas.microsoft.com/office/drawing/2014/main" val="3419122003"/>
                  </a:ext>
                </a:extLst>
              </a:tr>
            </a:tbl>
          </a:graphicData>
        </a:graphic>
      </p:graphicFrame>
      <p:sp>
        <p:nvSpPr>
          <p:cNvPr id="3" name="Text Placeholder 2">
            <a:extLst>
              <a:ext uri="{FF2B5EF4-FFF2-40B4-BE49-F238E27FC236}">
                <a16:creationId xmlns:a16="http://schemas.microsoft.com/office/drawing/2014/main" id="{748C68E6-ABAD-C608-ABE2-CA7304F9EBF1}"/>
              </a:ext>
            </a:extLst>
          </p:cNvPr>
          <p:cNvSpPr txBox="1">
            <a:spLocks/>
          </p:cNvSpPr>
          <p:nvPr/>
        </p:nvSpPr>
        <p:spPr>
          <a:xfrm>
            <a:off x="8796556" y="572591"/>
            <a:ext cx="2045972" cy="50632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Medium" panose="020B06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i="1" dirty="0">
                <a:latin typeface="+mn-lt"/>
              </a:rPr>
              <a:t>OPTIONAL in Gate 2 presentation</a:t>
            </a:r>
            <a:endParaRPr lang="en-US" dirty="0">
              <a:latin typeface="+mn-lt"/>
            </a:endParaRPr>
          </a:p>
        </p:txBody>
      </p:sp>
    </p:spTree>
    <p:extLst>
      <p:ext uri="{BB962C8B-B14F-4D97-AF65-F5344CB8AC3E}">
        <p14:creationId xmlns:p14="http://schemas.microsoft.com/office/powerpoint/2010/main" val="873587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DADB9-7E23-E7A8-C091-B5721DC83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1EAE1F-969D-E154-6608-C59F3B1A32F3}"/>
              </a:ext>
            </a:extLst>
          </p:cNvPr>
          <p:cNvSpPr>
            <a:spLocks noGrp="1"/>
          </p:cNvSpPr>
          <p:nvPr>
            <p:ph type="title"/>
          </p:nvPr>
        </p:nvSpPr>
        <p:spPr/>
        <p:txBody>
          <a:bodyPr/>
          <a:lstStyle/>
          <a:p>
            <a:r>
              <a:rPr lang="en-US" dirty="0">
                <a:latin typeface="Anybody" pitchFamily="2" charset="0"/>
              </a:rPr>
              <a:t>Financial Considerations</a:t>
            </a:r>
          </a:p>
        </p:txBody>
      </p:sp>
      <p:pic>
        <p:nvPicPr>
          <p:cNvPr id="6" name="Picture 5">
            <a:extLst>
              <a:ext uri="{FF2B5EF4-FFF2-40B4-BE49-F238E27FC236}">
                <a16:creationId xmlns:a16="http://schemas.microsoft.com/office/drawing/2014/main" id="{01B46CC1-B7E1-B61D-5D7F-7C31F687CB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sp>
        <p:nvSpPr>
          <p:cNvPr id="4" name="Text Placeholder 2">
            <a:extLst>
              <a:ext uri="{FF2B5EF4-FFF2-40B4-BE49-F238E27FC236}">
                <a16:creationId xmlns:a16="http://schemas.microsoft.com/office/drawing/2014/main" id="{A3CAA366-991E-3BBC-1692-E15D7A64BA50}"/>
              </a:ext>
            </a:extLst>
          </p:cNvPr>
          <p:cNvSpPr txBox="1">
            <a:spLocks/>
          </p:cNvSpPr>
          <p:nvPr/>
        </p:nvSpPr>
        <p:spPr>
          <a:xfrm>
            <a:off x="1090420" y="1052617"/>
            <a:ext cx="9726932" cy="7244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Medium" panose="020B06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i="1" dirty="0">
                <a:latin typeface="+mn-lt"/>
              </a:rPr>
              <a:t>(Replace text with information on consultant fees, software fees, additional FTEs and total cost of ownership (ex: new service ID owner and predicted costs outside of initial project).)</a:t>
            </a:r>
          </a:p>
        </p:txBody>
      </p:sp>
      <p:graphicFrame>
        <p:nvGraphicFramePr>
          <p:cNvPr id="5" name="Content Placeholder 3">
            <a:extLst>
              <a:ext uri="{FF2B5EF4-FFF2-40B4-BE49-F238E27FC236}">
                <a16:creationId xmlns:a16="http://schemas.microsoft.com/office/drawing/2014/main" id="{C9AC5885-112D-CC3D-E1BC-3AF0293585FD}"/>
              </a:ext>
            </a:extLst>
          </p:cNvPr>
          <p:cNvGraphicFramePr>
            <a:graphicFrameLocks/>
          </p:cNvGraphicFramePr>
          <p:nvPr>
            <p:extLst>
              <p:ext uri="{D42A27DB-BD31-4B8C-83A1-F6EECF244321}">
                <p14:modId xmlns:p14="http://schemas.microsoft.com/office/powerpoint/2010/main" val="3857031190"/>
              </p:ext>
            </p:extLst>
          </p:nvPr>
        </p:nvGraphicFramePr>
        <p:xfrm>
          <a:off x="1173168" y="1841096"/>
          <a:ext cx="6631631" cy="3818801"/>
        </p:xfrm>
        <a:graphic>
          <a:graphicData uri="http://schemas.openxmlformats.org/drawingml/2006/table">
            <a:tbl>
              <a:tblPr firstRow="1" firstCol="1" bandRow="1">
                <a:tableStyleId>{5C22544A-7EE6-4342-B048-85BDC9FD1C3A}</a:tableStyleId>
              </a:tblPr>
              <a:tblGrid>
                <a:gridCol w="2720455">
                  <a:extLst>
                    <a:ext uri="{9D8B030D-6E8A-4147-A177-3AD203B41FA5}">
                      <a16:colId xmlns:a16="http://schemas.microsoft.com/office/drawing/2014/main" val="2170426908"/>
                    </a:ext>
                  </a:extLst>
                </a:gridCol>
                <a:gridCol w="1451610">
                  <a:extLst>
                    <a:ext uri="{9D8B030D-6E8A-4147-A177-3AD203B41FA5}">
                      <a16:colId xmlns:a16="http://schemas.microsoft.com/office/drawing/2014/main" val="541820359"/>
                    </a:ext>
                  </a:extLst>
                </a:gridCol>
                <a:gridCol w="2459566">
                  <a:extLst>
                    <a:ext uri="{9D8B030D-6E8A-4147-A177-3AD203B41FA5}">
                      <a16:colId xmlns:a16="http://schemas.microsoft.com/office/drawing/2014/main" val="2664550002"/>
                    </a:ext>
                  </a:extLst>
                </a:gridCol>
              </a:tblGrid>
              <a:tr h="224597">
                <a:tc>
                  <a:txBody>
                    <a:bodyPr/>
                    <a:lstStyle/>
                    <a:p>
                      <a:pPr marL="0" marR="0" algn="l">
                        <a:spcBef>
                          <a:spcPts val="0"/>
                        </a:spcBef>
                        <a:spcAft>
                          <a:spcPts val="0"/>
                        </a:spcAft>
                      </a:pPr>
                      <a:r>
                        <a:rPr lang="en-US" sz="1400" dirty="0">
                          <a:effectLst/>
                          <a:latin typeface="IBM Plex Sans" panose="020B0503050203000203" pitchFamily="34" charset="0"/>
                          <a:ea typeface="+mn-ea"/>
                        </a:rPr>
                        <a:t>Name</a:t>
                      </a:r>
                      <a:endParaRPr lang="en-US" sz="1400" dirty="0">
                        <a:effectLst/>
                        <a:latin typeface="IBM Plex Sans" panose="020B0503050203000203" pitchFamily="34" charset="0"/>
                        <a:ea typeface="Times New Roman" panose="02020603050405020304" pitchFamily="18" charset="0"/>
                      </a:endParaRPr>
                    </a:p>
                  </a:txBody>
                  <a:tcPr marL="34233" marR="34233" marT="0" marB="0">
                    <a:solidFill>
                      <a:srgbClr val="0021A5"/>
                    </a:solidFill>
                  </a:tcPr>
                </a:tc>
                <a:tc>
                  <a:txBody>
                    <a:bodyPr/>
                    <a:lstStyle/>
                    <a:p>
                      <a:pPr marL="0" marR="0" algn="l">
                        <a:spcBef>
                          <a:spcPts val="0"/>
                        </a:spcBef>
                        <a:spcAft>
                          <a:spcPts val="0"/>
                        </a:spcAft>
                      </a:pPr>
                      <a:r>
                        <a:rPr lang="en-US" sz="1400" dirty="0">
                          <a:effectLst/>
                          <a:latin typeface="IBM Plex Sans" panose="020B0503050203000203" pitchFamily="34" charset="0"/>
                        </a:rPr>
                        <a:t>Chart field Number</a:t>
                      </a:r>
                      <a:endParaRPr lang="en-US" sz="1400" dirty="0">
                        <a:effectLst/>
                        <a:latin typeface="IBM Plex Sans" panose="020B0503050203000203" pitchFamily="34" charset="0"/>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400" dirty="0">
                          <a:effectLst/>
                          <a:latin typeface="IBM Plex Sans" panose="020B0503050203000203" pitchFamily="34" charset="0"/>
                          <a:ea typeface="Times New Roman" panose="02020603050405020304" pitchFamily="18" charset="0"/>
                        </a:rPr>
                        <a:t>Fund (dept/fund admin)</a:t>
                      </a:r>
                    </a:p>
                  </a:txBody>
                  <a:tcPr marL="34233" marR="34233" marT="0" marB="0">
                    <a:solidFill>
                      <a:srgbClr val="0021A5"/>
                    </a:solidFill>
                  </a:tcPr>
                </a:tc>
                <a:extLst>
                  <a:ext uri="{0D108BD9-81ED-4DB2-BD59-A6C34878D82A}">
                    <a16:rowId xmlns:a16="http://schemas.microsoft.com/office/drawing/2014/main" val="3705249376"/>
                  </a:ext>
                </a:extLst>
              </a:tr>
              <a:tr h="612301">
                <a:tc>
                  <a:txBody>
                    <a:bodyPr/>
                    <a:lstStyle/>
                    <a:p>
                      <a:pPr marL="0" marR="0" algn="l" defTabSz="914400" rtl="0" eaLnBrk="1" latinLnBrk="0" hangingPunct="1">
                        <a:spcBef>
                          <a:spcPts val="0"/>
                        </a:spcBef>
                        <a:spcAft>
                          <a:spcPts val="0"/>
                        </a:spcAft>
                      </a:pPr>
                      <a:r>
                        <a:rPr lang="en-US" sz="1200" b="1" kern="1200" dirty="0">
                          <a:solidFill>
                            <a:schemeClr val="lt1"/>
                          </a:solidFill>
                          <a:effectLst/>
                          <a:latin typeface="IBM Plex Sans" panose="020B0503050203000203" pitchFamily="34" charset="0"/>
                          <a:ea typeface="+mn-ea"/>
                          <a:cs typeface="+mn-cs"/>
                        </a:rPr>
                        <a:t>Consultant Fees</a:t>
                      </a:r>
                    </a:p>
                  </a:txBody>
                  <a:tcPr marL="34233" marR="34233" marT="0" marB="0">
                    <a:solidFill>
                      <a:srgbClr val="0021A5"/>
                    </a:solidFill>
                  </a:tcPr>
                </a:tc>
                <a:tc>
                  <a:txBody>
                    <a:bodyPr/>
                    <a:lstStyle/>
                    <a:p>
                      <a:pPr marL="0" marR="0" indent="0" algn="l">
                        <a:spcBef>
                          <a:spcPts val="0"/>
                        </a:spcBef>
                        <a:spcAft>
                          <a:spcPts val="0"/>
                        </a:spcAft>
                        <a:buFont typeface="Arial" panose="020B0604020202020204" pitchFamily="34" charset="0"/>
                        <a:buNone/>
                      </a:pPr>
                      <a:endParaRPr lang="en-US" sz="1200" dirty="0">
                        <a:effectLst/>
                        <a:latin typeface="IBM Plex Sans" panose="020B0503050203000203" pitchFamily="34" charset="0"/>
                        <a:ea typeface="Times New Roman" panose="02020603050405020304" pitchFamily="18" charset="0"/>
                      </a:endParaRPr>
                    </a:p>
                  </a:txBody>
                  <a:tcPr marL="34233" marR="34233" marT="0" marB="0">
                    <a:solidFill>
                      <a:srgbClr val="CBCCE1"/>
                    </a:solidFill>
                  </a:tcPr>
                </a:tc>
                <a:tc>
                  <a:txBody>
                    <a:bodyPr/>
                    <a:lstStyle/>
                    <a:p>
                      <a:pPr marL="0" marR="0" indent="0" algn="ctr">
                        <a:spcBef>
                          <a:spcPts val="0"/>
                        </a:spcBef>
                        <a:spcAft>
                          <a:spcPts val="0"/>
                        </a:spcAft>
                        <a:buFont typeface="Arial" panose="020B0604020202020204" pitchFamily="34" charset="0"/>
                        <a:buNone/>
                      </a:pPr>
                      <a:endParaRPr lang="en-US" sz="1200" dirty="0">
                        <a:effectLst/>
                        <a:latin typeface="IBM Plex Sans" panose="020B0503050203000203" pitchFamily="34" charset="0"/>
                        <a:ea typeface="Times New Roman" panose="02020603050405020304" pitchFamily="18" charset="0"/>
                      </a:endParaRPr>
                    </a:p>
                  </a:txBody>
                  <a:tcPr marL="34233" marR="34233" marT="0" marB="0">
                    <a:solidFill>
                      <a:srgbClr val="CBCCE1"/>
                    </a:solidFill>
                  </a:tcPr>
                </a:tc>
                <a:extLst>
                  <a:ext uri="{0D108BD9-81ED-4DB2-BD59-A6C34878D82A}">
                    <a16:rowId xmlns:a16="http://schemas.microsoft.com/office/drawing/2014/main" val="2107751790"/>
                  </a:ext>
                </a:extLst>
              </a:tr>
              <a:tr h="617220">
                <a:tc>
                  <a:txBody>
                    <a:bodyPr/>
                    <a:lstStyle/>
                    <a:p>
                      <a:pPr marL="0" marR="0">
                        <a:spcBef>
                          <a:spcPts val="0"/>
                        </a:spcBef>
                        <a:spcAft>
                          <a:spcPts val="0"/>
                        </a:spcAft>
                      </a:pPr>
                      <a:r>
                        <a:rPr lang="en-US" sz="1200" dirty="0">
                          <a:effectLst/>
                          <a:latin typeface="IBM Plex Sans" panose="020B0503050203000203" pitchFamily="34" charset="0"/>
                          <a:ea typeface="Times New Roman" panose="02020603050405020304" pitchFamily="18" charset="0"/>
                        </a:rPr>
                        <a:t>Software Fees</a:t>
                      </a:r>
                    </a:p>
                  </a:txBody>
                  <a:tcPr marL="34233" marR="34233" marT="0" marB="0">
                    <a:solidFill>
                      <a:srgbClr val="0021A5"/>
                    </a:solidFill>
                  </a:tcPr>
                </a:tc>
                <a:tc>
                  <a:txBody>
                    <a:bodyPr/>
                    <a:lstStyle/>
                    <a:p>
                      <a:pPr marL="0" marR="0" algn="l" defTabSz="914400" rtl="0" eaLnBrk="1" latinLnBrk="0" hangingPunct="1">
                        <a:spcBef>
                          <a:spcPts val="0"/>
                        </a:spcBef>
                        <a:spcAft>
                          <a:spcPts val="0"/>
                        </a:spcAft>
                        <a:tabLst>
                          <a:tab pos="2133600" algn="l"/>
                          <a:tab pos="4191000" algn="l"/>
                        </a:tabLst>
                      </a:pPr>
                      <a:endParaRPr lang="en-US" sz="1200" kern="1200" dirty="0">
                        <a:solidFill>
                          <a:schemeClr val="dk1"/>
                        </a:solidFill>
                        <a:effectLst/>
                        <a:latin typeface="IBM Plex Sans" panose="020B0503050203000203" pitchFamily="34" charset="0"/>
                        <a:ea typeface="Times New Roman" panose="02020603050405020304" pitchFamily="18" charset="0"/>
                        <a:cs typeface="+mn-cs"/>
                      </a:endParaRPr>
                    </a:p>
                  </a:txBody>
                  <a:tcPr marL="73025" marR="73025" marT="0" marB="0">
                    <a:solidFill>
                      <a:srgbClr val="E7E7F0"/>
                    </a:solidFill>
                  </a:tcPr>
                </a:tc>
                <a:tc>
                  <a:txBody>
                    <a:bodyPr/>
                    <a:lstStyle/>
                    <a:p>
                      <a:pPr marL="0" marR="0" algn="ctr" defTabSz="914400" rtl="0" eaLnBrk="1" latinLnBrk="0" hangingPunct="1">
                        <a:spcBef>
                          <a:spcPts val="0"/>
                        </a:spcBef>
                        <a:spcAft>
                          <a:spcPts val="0"/>
                        </a:spcAft>
                        <a:tabLst>
                          <a:tab pos="2133600" algn="l"/>
                          <a:tab pos="4191000" algn="l"/>
                        </a:tabLst>
                      </a:pPr>
                      <a:endParaRPr lang="en-US" sz="1200" kern="1200" dirty="0">
                        <a:solidFill>
                          <a:schemeClr val="dk1"/>
                        </a:solidFill>
                        <a:effectLst/>
                        <a:latin typeface="IBM Plex Sans" panose="020B0503050203000203" pitchFamily="34" charset="0"/>
                        <a:ea typeface="Times New Roman" panose="02020603050405020304" pitchFamily="18" charset="0"/>
                        <a:cs typeface="+mn-cs"/>
                      </a:endParaRPr>
                    </a:p>
                  </a:txBody>
                  <a:tcPr marL="73025" marR="73025" marT="0" marB="0">
                    <a:solidFill>
                      <a:srgbClr val="E7E7F0"/>
                    </a:solidFill>
                  </a:tcPr>
                </a:tc>
                <a:extLst>
                  <a:ext uri="{0D108BD9-81ED-4DB2-BD59-A6C34878D82A}">
                    <a16:rowId xmlns:a16="http://schemas.microsoft.com/office/drawing/2014/main" val="515688842"/>
                  </a:ext>
                </a:extLst>
              </a:tr>
              <a:tr h="662940">
                <a:tc>
                  <a:txBody>
                    <a:bodyPr/>
                    <a:lstStyle/>
                    <a:p>
                      <a:pPr marL="0" marR="0" algn="l" defTabSz="914400" rtl="0" eaLnBrk="1" latinLnBrk="0" hangingPunct="1">
                        <a:spcBef>
                          <a:spcPts val="0"/>
                        </a:spcBef>
                        <a:spcAft>
                          <a:spcPts val="0"/>
                        </a:spcAft>
                      </a:pPr>
                      <a:r>
                        <a:rPr lang="en-US" sz="1200" b="1" kern="1200" dirty="0">
                          <a:solidFill>
                            <a:schemeClr val="lt1"/>
                          </a:solidFill>
                          <a:effectLst/>
                          <a:latin typeface="IBM Plex Sans" panose="020B0503050203000203" pitchFamily="34" charset="0"/>
                          <a:ea typeface="+mn-ea"/>
                          <a:cs typeface="+mn-cs"/>
                        </a:rPr>
                        <a:t>Additional FTEs</a:t>
                      </a: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200" b="1" kern="1200" dirty="0">
                        <a:solidFill>
                          <a:schemeClr val="lt1"/>
                        </a:solidFill>
                        <a:effectLst/>
                        <a:latin typeface="IBM Plex Sans" panose="020B0503050203000203" pitchFamily="34" charset="0"/>
                        <a:ea typeface="+mn-ea"/>
                        <a:cs typeface="+mn-cs"/>
                      </a:endParaRPr>
                    </a:p>
                  </a:txBody>
                  <a:tcPr marL="34233" marR="34233" marT="0" marB="0">
                    <a:solidFill>
                      <a:srgbClr val="CBCCE1"/>
                    </a:solidFill>
                  </a:tcPr>
                </a:tc>
                <a:tc>
                  <a:txBody>
                    <a:bodyPr/>
                    <a:lstStyle/>
                    <a:p>
                      <a:pPr marL="0" marR="0" algn="ctr" defTabSz="914400" rtl="0" eaLnBrk="1" latinLnBrk="0" hangingPunct="1">
                        <a:spcBef>
                          <a:spcPts val="0"/>
                        </a:spcBef>
                        <a:spcAft>
                          <a:spcPts val="0"/>
                        </a:spcAft>
                      </a:pPr>
                      <a:endParaRPr lang="en-US" sz="1200" b="1" kern="1200" dirty="0">
                        <a:solidFill>
                          <a:schemeClr val="lt1"/>
                        </a:solidFill>
                        <a:effectLst/>
                        <a:latin typeface="IBM Plex Sans" panose="020B0503050203000203" pitchFamily="34" charset="0"/>
                        <a:ea typeface="+mn-ea"/>
                        <a:cs typeface="+mn-cs"/>
                      </a:endParaRPr>
                    </a:p>
                  </a:txBody>
                  <a:tcPr marL="34233" marR="34233" marT="0" marB="0">
                    <a:solidFill>
                      <a:srgbClr val="CBCCE1"/>
                    </a:solidFill>
                  </a:tcPr>
                </a:tc>
                <a:extLst>
                  <a:ext uri="{0D108BD9-81ED-4DB2-BD59-A6C34878D82A}">
                    <a16:rowId xmlns:a16="http://schemas.microsoft.com/office/drawing/2014/main" val="2187960683"/>
                  </a:ext>
                </a:extLst>
              </a:tr>
              <a:tr h="651510">
                <a:tc>
                  <a:txBody>
                    <a:bodyPr/>
                    <a:lstStyle/>
                    <a:p>
                      <a:pPr marL="0" marR="0">
                        <a:spcBef>
                          <a:spcPts val="0"/>
                        </a:spcBef>
                        <a:spcAft>
                          <a:spcPts val="0"/>
                        </a:spcAft>
                      </a:pPr>
                      <a:r>
                        <a:rPr lang="en-US" sz="1200" b="1" kern="1200" dirty="0">
                          <a:solidFill>
                            <a:schemeClr val="lt1"/>
                          </a:solidFill>
                          <a:effectLst/>
                          <a:latin typeface="IBM Plex Sans" panose="020B0503050203000203" pitchFamily="34" charset="0"/>
                          <a:ea typeface="+mn-ea"/>
                          <a:cs typeface="+mn-cs"/>
                        </a:rPr>
                        <a:t>Total Cost of Ownership</a:t>
                      </a: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200" kern="1200" dirty="0">
                        <a:solidFill>
                          <a:schemeClr val="dk1"/>
                        </a:solidFill>
                        <a:effectLst/>
                        <a:latin typeface="IBM Plex Sans" panose="020B0503050203000203" pitchFamily="34" charset="0"/>
                        <a:ea typeface="Times New Roman" panose="02020603050405020304" pitchFamily="18" charset="0"/>
                        <a:cs typeface="+mn-cs"/>
                      </a:endParaRPr>
                    </a:p>
                  </a:txBody>
                  <a:tcPr marL="34233" marR="34233" marT="0" marB="0">
                    <a:solidFill>
                      <a:srgbClr val="E7E7F0"/>
                    </a:solidFill>
                  </a:tcPr>
                </a:tc>
                <a:tc>
                  <a:txBody>
                    <a:bodyPr/>
                    <a:lstStyle/>
                    <a:p>
                      <a:pPr marL="0" marR="0" algn="ctr" defTabSz="914400" rtl="0" eaLnBrk="1" latinLnBrk="0" hangingPunct="1">
                        <a:spcBef>
                          <a:spcPts val="0"/>
                        </a:spcBef>
                        <a:spcAft>
                          <a:spcPts val="0"/>
                        </a:spcAft>
                      </a:pPr>
                      <a:endParaRPr lang="en-US" sz="1200" kern="1200" dirty="0">
                        <a:solidFill>
                          <a:schemeClr val="dk1"/>
                        </a:solidFill>
                        <a:effectLst/>
                        <a:latin typeface="IBM Plex Sans" panose="020B0503050203000203" pitchFamily="34" charset="0"/>
                        <a:ea typeface="Times New Roman" panose="02020603050405020304" pitchFamily="18" charset="0"/>
                        <a:cs typeface="+mn-cs"/>
                      </a:endParaRPr>
                    </a:p>
                  </a:txBody>
                  <a:tcPr marL="34233" marR="34233" marT="0" marB="0">
                    <a:solidFill>
                      <a:srgbClr val="E7E7F0"/>
                    </a:solidFill>
                  </a:tcPr>
                </a:tc>
                <a:extLst>
                  <a:ext uri="{0D108BD9-81ED-4DB2-BD59-A6C34878D82A}">
                    <a16:rowId xmlns:a16="http://schemas.microsoft.com/office/drawing/2014/main" val="3903228925"/>
                  </a:ext>
                </a:extLst>
              </a:tr>
              <a:tr h="848110">
                <a:tc>
                  <a:txBody>
                    <a:bodyPr/>
                    <a:lstStyle/>
                    <a:p>
                      <a:pPr marL="0" marR="0" algn="l" defTabSz="914400" rtl="0" eaLnBrk="1" latinLnBrk="0" hangingPunct="1">
                        <a:spcBef>
                          <a:spcPts val="0"/>
                        </a:spcBef>
                        <a:spcAft>
                          <a:spcPts val="0"/>
                        </a:spcAft>
                      </a:pPr>
                      <a:endParaRPr lang="en-US" sz="1200" b="1" kern="1200" dirty="0">
                        <a:solidFill>
                          <a:schemeClr val="lt1"/>
                        </a:solidFill>
                        <a:effectLst/>
                        <a:latin typeface="IBM Plex Sans" panose="020B0503050203000203" pitchFamily="34" charset="0"/>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endParaRPr lang="en-US" sz="1200" kern="1200" dirty="0">
                        <a:solidFill>
                          <a:schemeClr val="dk1"/>
                        </a:solidFill>
                        <a:effectLst/>
                        <a:latin typeface="IBM Plex Sans" panose="020B0503050203000203" pitchFamily="34" charset="0"/>
                        <a:ea typeface="Times New Roman" panose="02020603050405020304" pitchFamily="18" charset="0"/>
                        <a:cs typeface="+mn-cs"/>
                      </a:endParaRPr>
                    </a:p>
                  </a:txBody>
                  <a:tcPr marL="34233" marR="34233" marT="0" marB="0">
                    <a:solidFill>
                      <a:srgbClr val="CBCCE1"/>
                    </a:solidFill>
                  </a:tcPr>
                </a:tc>
                <a:tc>
                  <a:txBody>
                    <a:bodyPr/>
                    <a:lstStyle/>
                    <a:p>
                      <a:pPr marL="0" marR="0" algn="l" defTabSz="914400" rtl="0" eaLnBrk="1" latinLnBrk="0" hangingPunct="1">
                        <a:spcBef>
                          <a:spcPts val="0"/>
                        </a:spcBef>
                        <a:spcAft>
                          <a:spcPts val="0"/>
                        </a:spcAft>
                      </a:pPr>
                      <a:endParaRPr lang="en-US" sz="1200" kern="1200" dirty="0">
                        <a:solidFill>
                          <a:schemeClr val="dk1"/>
                        </a:solidFill>
                        <a:effectLst/>
                        <a:latin typeface="IBM Plex Sans" panose="020B0503050203000203" pitchFamily="34" charset="0"/>
                        <a:ea typeface="Times New Roman" panose="02020603050405020304" pitchFamily="18" charset="0"/>
                        <a:cs typeface="+mn-cs"/>
                      </a:endParaRPr>
                    </a:p>
                  </a:txBody>
                  <a:tcPr marL="34233" marR="34233" marT="0" marB="0">
                    <a:solidFill>
                      <a:srgbClr val="CBCCE1"/>
                    </a:solidFill>
                  </a:tcPr>
                </a:tc>
                <a:extLst>
                  <a:ext uri="{0D108BD9-81ED-4DB2-BD59-A6C34878D82A}">
                    <a16:rowId xmlns:a16="http://schemas.microsoft.com/office/drawing/2014/main" val="3419122003"/>
                  </a:ext>
                </a:extLst>
              </a:tr>
            </a:tbl>
          </a:graphicData>
        </a:graphic>
      </p:graphicFrame>
    </p:spTree>
    <p:extLst>
      <p:ext uri="{BB962C8B-B14F-4D97-AF65-F5344CB8AC3E}">
        <p14:creationId xmlns:p14="http://schemas.microsoft.com/office/powerpoint/2010/main" val="1096715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AAD68-494B-C185-637C-B1A09207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E3501-943A-C098-7A23-1A1339981DA5}"/>
              </a:ext>
              <a:ext uri="{C183D7F6-B498-43B3-948B-1728B52AA6E4}">
                <adec:decorative xmlns:adec="http://schemas.microsoft.com/office/drawing/2017/decorative" val="0"/>
              </a:ext>
            </a:extLst>
          </p:cNvPr>
          <p:cNvSpPr>
            <a:spLocks noGrp="1"/>
          </p:cNvSpPr>
          <p:nvPr>
            <p:ph type="title"/>
          </p:nvPr>
        </p:nvSpPr>
        <p:spPr/>
        <p:txBody>
          <a:bodyPr/>
          <a:lstStyle/>
          <a:p>
            <a:r>
              <a:rPr lang="en-US" dirty="0">
                <a:latin typeface="Anybody" pitchFamily="2" charset="0"/>
              </a:rPr>
              <a:t>Project Timeline</a:t>
            </a:r>
          </a:p>
        </p:txBody>
      </p:sp>
      <p:pic>
        <p:nvPicPr>
          <p:cNvPr id="6" name="Picture 5" descr="Timeline depicting milestones completed with Peoplesoft from July to September 2020.">
            <a:extLst>
              <a:ext uri="{FF2B5EF4-FFF2-40B4-BE49-F238E27FC236}">
                <a16:creationId xmlns:a16="http://schemas.microsoft.com/office/drawing/2014/main" id="{40C7E313-79F4-E524-8480-8C8FE799FBD0}"/>
              </a:ext>
              <a:ext uri="{C183D7F6-B498-43B3-948B-1728B52AA6E4}">
                <adec:decorative xmlns:adec="http://schemas.microsoft.com/office/drawing/2017/decorative" val="0"/>
              </a:ext>
            </a:extLst>
          </p:cNvPr>
          <p:cNvPicPr>
            <a:picLocks noChangeAspect="1"/>
          </p:cNvPicPr>
          <p:nvPr/>
        </p:nvPicPr>
        <p:blipFill>
          <a:blip r:embed="rId46"/>
          <a:stretch>
            <a:fillRect/>
          </a:stretch>
        </p:blipFill>
        <p:spPr>
          <a:xfrm>
            <a:off x="10269846" y="6353892"/>
            <a:ext cx="1587666" cy="239969"/>
          </a:xfrm>
          <a:prstGeom prst="rect">
            <a:avLst/>
          </a:prstGeom>
        </p:spPr>
      </p:pic>
      <p:sp>
        <p:nvSpPr>
          <p:cNvPr id="3" name="OTLSHAPE_TB_00000000000000000000000000000000_ScaleContainer">
            <a:extLst>
              <a:ext uri="{FF2B5EF4-FFF2-40B4-BE49-F238E27FC236}">
                <a16:creationId xmlns:a16="http://schemas.microsoft.com/office/drawing/2014/main" id="{BB46B61D-0B1F-90D9-4EBB-389575A81C56}"/>
              </a:ext>
              <a:ext uri="{C183D7F6-B498-43B3-948B-1728B52AA6E4}">
                <adec:decorative xmlns:adec="http://schemas.microsoft.com/office/drawing/2017/decorative" val="1"/>
              </a:ext>
            </a:extLst>
          </p:cNvPr>
          <p:cNvSpPr/>
          <p:nvPr>
            <p:custDataLst>
              <p:tags r:id="rId1"/>
            </p:custDataLst>
          </p:nvPr>
        </p:nvSpPr>
        <p:spPr>
          <a:xfrm>
            <a:off x="784775" y="2545546"/>
            <a:ext cx="10922000" cy="381000"/>
          </a:xfrm>
          <a:prstGeom prst="snip2DiagRect">
            <a:avLst>
              <a:gd name="adj1" fmla="val 100000"/>
              <a:gd name="adj2" fmla="val 16667"/>
            </a:avLst>
          </a:prstGeom>
          <a:solidFill>
            <a:schemeClr val="accent2"/>
          </a:solidFill>
          <a:ln w="12700" cap="flat" cmpd="sng" algn="ctr">
            <a:noFill/>
            <a:prstDash val="solid"/>
            <a:miter lim="800000"/>
          </a:ln>
          <a:effectLst>
            <a:reflection blurRad="6350" stA="50000" endA="300" endPos="55500" dist="50800" dir="5400000" sy="-100000" algn="bl" rotWithShape="0"/>
          </a:effectLst>
          <a:scene3d>
            <a:camera prst="orthographicFront"/>
            <a:lightRig rig="threePt" dir="t">
              <a:rot lat="0" lon="0" rev="8700000"/>
            </a:lightRig>
          </a:scene3d>
          <a:sp3d>
            <a:bevelT w="165100" h="190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7" name="OTLSHAPE_TB_00000000000000000000000000000000_ElapsedTime">
            <a:extLst>
              <a:ext uri="{FF2B5EF4-FFF2-40B4-BE49-F238E27FC236}">
                <a16:creationId xmlns:a16="http://schemas.microsoft.com/office/drawing/2014/main" id="{98537C6D-1BE1-E895-3E78-54005EE43CAC}"/>
              </a:ext>
              <a:ext uri="{C183D7F6-B498-43B3-948B-1728B52AA6E4}">
                <adec:decorative xmlns:adec="http://schemas.microsoft.com/office/drawing/2017/decorative" val="1"/>
              </a:ext>
            </a:extLst>
          </p:cNvPr>
          <p:cNvSpPr/>
          <p:nvPr>
            <p:custDataLst>
              <p:tags r:id="rId2"/>
            </p:custDataLst>
          </p:nvPr>
        </p:nvSpPr>
        <p:spPr>
          <a:xfrm>
            <a:off x="784775" y="2511659"/>
            <a:ext cx="4902200" cy="381000"/>
          </a:xfrm>
          <a:prstGeom prst="snip2DiagRect">
            <a:avLst>
              <a:gd name="adj1" fmla="val 100000"/>
              <a:gd name="adj2" fmla="val 30000"/>
            </a:avLst>
          </a:prstGeom>
          <a:solidFill>
            <a:schemeClr val="dk1">
              <a:alpha val="30196"/>
            </a:schemeClr>
          </a:solidFill>
          <a:ln w="12700" cap="flat" cmpd="sng" algn="ctr">
            <a:noFill/>
            <a:prstDash val="solid"/>
            <a:miter lim="800000"/>
          </a:ln>
          <a:effectLst/>
          <a:scene3d>
            <a:camera prst="orthographicFront"/>
            <a:lightRig rig="threePt" dir="t"/>
          </a:scene3d>
          <a:sp3d>
            <a:bevelT w="12700" h="139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8" name="OTLSHAPE_TB_00000000000000000000000000000000_TimescaleInterval1">
            <a:extLst>
              <a:ext uri="{FF2B5EF4-FFF2-40B4-BE49-F238E27FC236}">
                <a16:creationId xmlns:a16="http://schemas.microsoft.com/office/drawing/2014/main" id="{855CE931-E79E-53E4-8D32-2C393F5C042C}"/>
              </a:ext>
              <a:ext uri="{C183D7F6-B498-43B3-948B-1728B52AA6E4}">
                <adec:decorative xmlns:adec="http://schemas.microsoft.com/office/drawing/2017/decorative" val="1"/>
              </a:ext>
            </a:extLst>
          </p:cNvPr>
          <p:cNvSpPr txBox="1"/>
          <p:nvPr>
            <p:custDataLst>
              <p:tags r:id="rId3"/>
            </p:custDataLst>
          </p:nvPr>
        </p:nvSpPr>
        <p:spPr>
          <a:xfrm>
            <a:off x="1013375" y="2609132"/>
            <a:ext cx="158185" cy="186055"/>
          </a:xfrm>
          <a:prstGeom prst="rect">
            <a:avLst/>
          </a:prstGeom>
          <a:noFill/>
        </p:spPr>
        <p:txBody>
          <a:bodyPr vert="horz" wrap="none" lIns="0" tIns="0" rIns="0" bIns="0" rtlCol="0" anchor="ctr" anchorCtr="0">
            <a:noAutofit/>
          </a:bodyPr>
          <a:lstStyle/>
          <a:p>
            <a:r>
              <a:rPr lang="en-US" sz="1100" spc="-20" dirty="0">
                <a:solidFill>
                  <a:schemeClr val="lt1"/>
                </a:solidFill>
                <a:latin typeface="IBM Plex Sans" panose="020B0503050203000203" pitchFamily="34" charset="0"/>
              </a:rPr>
              <a:t>Jul</a:t>
            </a:r>
          </a:p>
        </p:txBody>
      </p:sp>
      <p:sp>
        <p:nvSpPr>
          <p:cNvPr id="11" name="OTLSHAPE_TB_00000000000000000000000000000000_TimescaleInterval2">
            <a:extLst>
              <a:ext uri="{FF2B5EF4-FFF2-40B4-BE49-F238E27FC236}">
                <a16:creationId xmlns:a16="http://schemas.microsoft.com/office/drawing/2014/main" id="{CEDDC653-32AC-FCD8-25A2-9B34D7629BEC}"/>
              </a:ext>
              <a:ext uri="{C183D7F6-B498-43B3-948B-1728B52AA6E4}">
                <adec:decorative xmlns:adec="http://schemas.microsoft.com/office/drawing/2017/decorative" val="1"/>
              </a:ext>
            </a:extLst>
          </p:cNvPr>
          <p:cNvSpPr txBox="1"/>
          <p:nvPr>
            <p:custDataLst>
              <p:tags r:id="rId4"/>
            </p:custDataLst>
          </p:nvPr>
        </p:nvSpPr>
        <p:spPr>
          <a:xfrm>
            <a:off x="4579955" y="2609132"/>
            <a:ext cx="241300" cy="186055"/>
          </a:xfrm>
          <a:prstGeom prst="rect">
            <a:avLst/>
          </a:prstGeom>
          <a:noFill/>
        </p:spPr>
        <p:txBody>
          <a:bodyPr vert="horz" wrap="none" lIns="0" tIns="0" rIns="0" bIns="0" rtlCol="0" anchor="ctr" anchorCtr="0">
            <a:noAutofit/>
          </a:bodyPr>
          <a:lstStyle/>
          <a:p>
            <a:r>
              <a:rPr lang="en-US" sz="1100" spc="-20" dirty="0">
                <a:solidFill>
                  <a:schemeClr val="lt1"/>
                </a:solidFill>
                <a:latin typeface="IBM Plex Sans" panose="020B0503050203000203" pitchFamily="34" charset="0"/>
              </a:rPr>
              <a:t>Aug</a:t>
            </a:r>
          </a:p>
        </p:txBody>
      </p:sp>
      <p:sp>
        <p:nvSpPr>
          <p:cNvPr id="12" name="OTLSHAPE_TB_00000000000000000000000000000000_TimescaleInterval3">
            <a:extLst>
              <a:ext uri="{FF2B5EF4-FFF2-40B4-BE49-F238E27FC236}">
                <a16:creationId xmlns:a16="http://schemas.microsoft.com/office/drawing/2014/main" id="{606C3EA3-317D-9B9B-4430-A46527225154}"/>
              </a:ext>
              <a:ext uri="{C183D7F6-B498-43B3-948B-1728B52AA6E4}">
                <adec:decorative xmlns:adec="http://schemas.microsoft.com/office/drawing/2017/decorative" val="1"/>
              </a:ext>
            </a:extLst>
          </p:cNvPr>
          <p:cNvSpPr txBox="1"/>
          <p:nvPr>
            <p:custDataLst>
              <p:tags r:id="rId5"/>
            </p:custDataLst>
          </p:nvPr>
        </p:nvSpPr>
        <p:spPr>
          <a:xfrm>
            <a:off x="8146535" y="2609132"/>
            <a:ext cx="228600" cy="186055"/>
          </a:xfrm>
          <a:prstGeom prst="rect">
            <a:avLst/>
          </a:prstGeom>
          <a:noFill/>
        </p:spPr>
        <p:txBody>
          <a:bodyPr vert="horz" wrap="none" lIns="0" tIns="0" rIns="0" bIns="0" rtlCol="0" anchor="ctr" anchorCtr="0">
            <a:noAutofit/>
          </a:bodyPr>
          <a:lstStyle/>
          <a:p>
            <a:r>
              <a:rPr lang="en-US" sz="1100" spc="-18" dirty="0">
                <a:solidFill>
                  <a:schemeClr val="lt1"/>
                </a:solidFill>
                <a:latin typeface="IBM Plex Sans" panose="020B0503050203000203" pitchFamily="34" charset="0"/>
              </a:rPr>
              <a:t>Sep</a:t>
            </a:r>
          </a:p>
        </p:txBody>
      </p:sp>
      <p:cxnSp>
        <p:nvCxnSpPr>
          <p:cNvPr id="13" name="OTLSHAPE_TB_00000000000000000000000000000000_Separator1">
            <a:extLst>
              <a:ext uri="{FF2B5EF4-FFF2-40B4-BE49-F238E27FC236}">
                <a16:creationId xmlns:a16="http://schemas.microsoft.com/office/drawing/2014/main" id="{8243DA26-F077-6DA7-5D99-4C54BC384C40}"/>
              </a:ext>
              <a:ext uri="{C183D7F6-B498-43B3-948B-1728B52AA6E4}">
                <adec:decorative xmlns:adec="http://schemas.microsoft.com/office/drawing/2017/decorative" val="1"/>
              </a:ext>
            </a:extLst>
          </p:cNvPr>
          <p:cNvCxnSpPr/>
          <p:nvPr>
            <p:custDataLst>
              <p:tags r:id="rId6"/>
            </p:custDataLst>
          </p:nvPr>
        </p:nvCxnSpPr>
        <p:spPr>
          <a:xfrm>
            <a:off x="4516454" y="2549759"/>
            <a:ext cx="0" cy="304800"/>
          </a:xfrm>
          <a:prstGeom prst="line">
            <a:avLst/>
          </a:prstGeom>
          <a:ln w="952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OTLSHAPE_TB_00000000000000000000000000000000_Separator2">
            <a:extLst>
              <a:ext uri="{FF2B5EF4-FFF2-40B4-BE49-F238E27FC236}">
                <a16:creationId xmlns:a16="http://schemas.microsoft.com/office/drawing/2014/main" id="{69CEF0C5-C5F7-9FF8-AD1C-97C3F3AB990D}"/>
              </a:ext>
              <a:ext uri="{C183D7F6-B498-43B3-948B-1728B52AA6E4}">
                <adec:decorative xmlns:adec="http://schemas.microsoft.com/office/drawing/2017/decorative" val="1"/>
              </a:ext>
            </a:extLst>
          </p:cNvPr>
          <p:cNvCxnSpPr/>
          <p:nvPr>
            <p:custDataLst>
              <p:tags r:id="rId7"/>
            </p:custDataLst>
          </p:nvPr>
        </p:nvCxnSpPr>
        <p:spPr>
          <a:xfrm>
            <a:off x="8083034" y="2549759"/>
            <a:ext cx="0" cy="304800"/>
          </a:xfrm>
          <a:prstGeom prst="line">
            <a:avLst/>
          </a:prstGeom>
          <a:ln w="952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OTLSHAPE_M_54c5fe0445cc4c9ba24aaa63bde85747_Shape">
            <a:extLst>
              <a:ext uri="{FF2B5EF4-FFF2-40B4-BE49-F238E27FC236}">
                <a16:creationId xmlns:a16="http://schemas.microsoft.com/office/drawing/2014/main" id="{549667FF-5FA3-2831-F6F2-29363027EC37}"/>
              </a:ext>
              <a:ext uri="{C183D7F6-B498-43B3-948B-1728B52AA6E4}">
                <adec:decorative xmlns:adec="http://schemas.microsoft.com/office/drawing/2017/decorative" val="1"/>
              </a:ext>
            </a:extLst>
          </p:cNvPr>
          <p:cNvSpPr/>
          <p:nvPr>
            <p:custDataLst>
              <p:tags r:id="rId8"/>
            </p:custDataLst>
          </p:nvPr>
        </p:nvSpPr>
        <p:spPr>
          <a:xfrm>
            <a:off x="3634818" y="2829159"/>
            <a:ext cx="152400" cy="177800"/>
          </a:xfrm>
          <a:prstGeom prst="diamond">
            <a:avLst/>
          </a:prstGeom>
          <a:solidFill>
            <a:schemeClr val="accent3"/>
          </a:solidFill>
          <a:ln w="12700" cap="flat" cmpd="sng" algn="ctr">
            <a:noFill/>
            <a:prstDash val="solid"/>
            <a:miter lim="800000"/>
          </a:ln>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16" name="OTLSHAPE_M_54c5fe0445cc4c9ba24aaa63bde85747_Date">
            <a:extLst>
              <a:ext uri="{FF2B5EF4-FFF2-40B4-BE49-F238E27FC236}">
                <a16:creationId xmlns:a16="http://schemas.microsoft.com/office/drawing/2014/main" id="{96D5B6D7-6021-C6EC-18F9-16979421A6BA}"/>
              </a:ext>
              <a:ext uri="{C183D7F6-B498-43B3-948B-1728B52AA6E4}">
                <adec:decorative xmlns:adec="http://schemas.microsoft.com/office/drawing/2017/decorative" val="1"/>
              </a:ext>
            </a:extLst>
          </p:cNvPr>
          <p:cNvSpPr txBox="1"/>
          <p:nvPr>
            <p:custDataLst>
              <p:tags r:id="rId9"/>
            </p:custDataLst>
          </p:nvPr>
        </p:nvSpPr>
        <p:spPr>
          <a:xfrm>
            <a:off x="3511840" y="3015222"/>
            <a:ext cx="393700" cy="138499"/>
          </a:xfrm>
          <a:prstGeom prst="rect">
            <a:avLst/>
          </a:prstGeom>
          <a:noFill/>
        </p:spPr>
        <p:txBody>
          <a:bodyPr vert="horz" wrap="square" lIns="0" tIns="0" rIns="0" bIns="0" rtlCol="0" anchor="ctr" anchorCtr="0">
            <a:spAutoFit/>
          </a:bodyPr>
          <a:lstStyle/>
          <a:p>
            <a:pPr algn="ctr"/>
            <a:r>
              <a:rPr lang="en-US" sz="900" spc="-6" dirty="0">
                <a:solidFill>
                  <a:schemeClr val="dk2"/>
                </a:solidFill>
                <a:latin typeface="IBM Plex Sans" panose="020B0503050203000203" pitchFamily="34" charset="0"/>
              </a:rPr>
              <a:t>Fri 7.24</a:t>
            </a:r>
          </a:p>
        </p:txBody>
      </p:sp>
      <p:sp>
        <p:nvSpPr>
          <p:cNvPr id="18" name="OTLSHAPE_TB_00000000000000000000000000000000_TodayMarkerShape">
            <a:extLst>
              <a:ext uri="{FF2B5EF4-FFF2-40B4-BE49-F238E27FC236}">
                <a16:creationId xmlns:a16="http://schemas.microsoft.com/office/drawing/2014/main" id="{C12F85FD-0C48-D149-9657-070884C83E1E}"/>
              </a:ext>
              <a:ext uri="{C183D7F6-B498-43B3-948B-1728B52AA6E4}">
                <adec:decorative xmlns:adec="http://schemas.microsoft.com/office/drawing/2017/decorative" val="1"/>
              </a:ext>
            </a:extLst>
          </p:cNvPr>
          <p:cNvSpPr/>
          <p:nvPr>
            <p:custDataLst>
              <p:tags r:id="rId10"/>
            </p:custDataLst>
          </p:nvPr>
        </p:nvSpPr>
        <p:spPr>
          <a:xfrm>
            <a:off x="5629492" y="2892659"/>
            <a:ext cx="114300" cy="127000"/>
          </a:xfrm>
          <a:prstGeom prst="triangle">
            <a:avLst/>
          </a:prstGeom>
          <a:solidFill>
            <a:schemeClr val="accent6"/>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IBM Plex Sans" panose="020B0503050203000203" pitchFamily="34" charset="0"/>
            </a:endParaRPr>
          </a:p>
        </p:txBody>
      </p:sp>
      <p:sp>
        <p:nvSpPr>
          <p:cNvPr id="19" name="OTLSHAPE_TB_00000000000000000000000000000000_TodayMarkerText">
            <a:extLst>
              <a:ext uri="{FF2B5EF4-FFF2-40B4-BE49-F238E27FC236}">
                <a16:creationId xmlns:a16="http://schemas.microsoft.com/office/drawing/2014/main" id="{FD177DB0-9E5B-F922-E142-0D3F58F48484}"/>
              </a:ext>
              <a:ext uri="{C183D7F6-B498-43B3-948B-1728B52AA6E4}">
                <adec:decorative xmlns:adec="http://schemas.microsoft.com/office/drawing/2017/decorative" val="1"/>
              </a:ext>
            </a:extLst>
          </p:cNvPr>
          <p:cNvSpPr txBox="1"/>
          <p:nvPr>
            <p:custDataLst>
              <p:tags r:id="rId11"/>
            </p:custDataLst>
          </p:nvPr>
        </p:nvSpPr>
        <p:spPr>
          <a:xfrm>
            <a:off x="5498627" y="3028047"/>
            <a:ext cx="378630" cy="169277"/>
          </a:xfrm>
          <a:prstGeom prst="rect">
            <a:avLst/>
          </a:prstGeom>
          <a:noFill/>
        </p:spPr>
        <p:txBody>
          <a:bodyPr vert="horz" wrap="none" lIns="0" tIns="0" rIns="0" bIns="0" rtlCol="0" anchor="ctr" anchorCtr="0">
            <a:spAutoFit/>
          </a:bodyPr>
          <a:lstStyle/>
          <a:p>
            <a:pPr algn="ctr"/>
            <a:r>
              <a:rPr lang="en-US" sz="1100" spc="-12" dirty="0">
                <a:solidFill>
                  <a:schemeClr val="dk1"/>
                </a:solidFill>
                <a:latin typeface="IBM Plex Sans" panose="020B0503050203000203" pitchFamily="34" charset="0"/>
              </a:rPr>
              <a:t>Today</a:t>
            </a:r>
          </a:p>
        </p:txBody>
      </p:sp>
      <p:sp>
        <p:nvSpPr>
          <p:cNvPr id="20" name="OTLSHAPE_M_459bd75eee0b43c79760e93bf0688850_Shape">
            <a:extLst>
              <a:ext uri="{FF2B5EF4-FFF2-40B4-BE49-F238E27FC236}">
                <a16:creationId xmlns:a16="http://schemas.microsoft.com/office/drawing/2014/main" id="{4E9D3F03-DC34-3542-50A1-4346000103AF}"/>
              </a:ext>
              <a:ext uri="{C183D7F6-B498-43B3-948B-1728B52AA6E4}">
                <adec:decorative xmlns:adec="http://schemas.microsoft.com/office/drawing/2017/decorative" val="1"/>
              </a:ext>
            </a:extLst>
          </p:cNvPr>
          <p:cNvSpPr/>
          <p:nvPr>
            <p:custDataLst>
              <p:tags r:id="rId12"/>
            </p:custDataLst>
          </p:nvPr>
        </p:nvSpPr>
        <p:spPr>
          <a:xfrm>
            <a:off x="7431501" y="2829159"/>
            <a:ext cx="152400" cy="177800"/>
          </a:xfrm>
          <a:prstGeom prst="diamond">
            <a:avLst/>
          </a:prstGeom>
          <a:solidFill>
            <a:schemeClr val="accent3"/>
          </a:solidFill>
          <a:ln w="12700" cap="flat" cmpd="sng" algn="ctr">
            <a:noFill/>
            <a:prstDash val="solid"/>
            <a:miter lim="800000"/>
          </a:ln>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21" name="OTLSHAPE_M_459bd75eee0b43c79760e93bf0688850_Date">
            <a:extLst>
              <a:ext uri="{FF2B5EF4-FFF2-40B4-BE49-F238E27FC236}">
                <a16:creationId xmlns:a16="http://schemas.microsoft.com/office/drawing/2014/main" id="{216EC206-FC0D-CDBE-254C-3F939CF7734C}"/>
              </a:ext>
              <a:ext uri="{C183D7F6-B498-43B3-948B-1728B52AA6E4}">
                <adec:decorative xmlns:adec="http://schemas.microsoft.com/office/drawing/2017/decorative" val="1"/>
              </a:ext>
            </a:extLst>
          </p:cNvPr>
          <p:cNvSpPr txBox="1"/>
          <p:nvPr>
            <p:custDataLst>
              <p:tags r:id="rId13"/>
            </p:custDataLst>
          </p:nvPr>
        </p:nvSpPr>
        <p:spPr>
          <a:xfrm>
            <a:off x="7255266" y="3015222"/>
            <a:ext cx="495300" cy="138499"/>
          </a:xfrm>
          <a:prstGeom prst="rect">
            <a:avLst/>
          </a:prstGeom>
          <a:noFill/>
        </p:spPr>
        <p:txBody>
          <a:bodyPr vert="horz" wrap="square" lIns="0" tIns="0" rIns="0" bIns="0" rtlCol="0" anchor="ctr" anchorCtr="0">
            <a:spAutoFit/>
          </a:bodyPr>
          <a:lstStyle/>
          <a:p>
            <a:pPr algn="ctr"/>
            <a:r>
              <a:rPr lang="en-US" sz="900" spc="-10" dirty="0">
                <a:solidFill>
                  <a:schemeClr val="dk2"/>
                </a:solidFill>
                <a:latin typeface="IBM Plex Sans" panose="020B0503050203000203" pitchFamily="34" charset="0"/>
              </a:rPr>
              <a:t>Wed 8.26</a:t>
            </a:r>
          </a:p>
        </p:txBody>
      </p:sp>
      <p:sp>
        <p:nvSpPr>
          <p:cNvPr id="22" name="OTLSHAPE_M_1d78d5499f514ca5999389eaf1a50bf3_Title">
            <a:extLst>
              <a:ext uri="{FF2B5EF4-FFF2-40B4-BE49-F238E27FC236}">
                <a16:creationId xmlns:a16="http://schemas.microsoft.com/office/drawing/2014/main" id="{6B5AD23F-73B3-D24B-42C2-468A5DF9C490}"/>
              </a:ext>
              <a:ext uri="{C183D7F6-B498-43B3-948B-1728B52AA6E4}">
                <adec:decorative xmlns:adec="http://schemas.microsoft.com/office/drawing/2017/decorative" val="1"/>
              </a:ext>
            </a:extLst>
          </p:cNvPr>
          <p:cNvSpPr txBox="1"/>
          <p:nvPr>
            <p:custDataLst>
              <p:tags r:id="rId14"/>
            </p:custDataLst>
          </p:nvPr>
        </p:nvSpPr>
        <p:spPr>
          <a:xfrm>
            <a:off x="5879976" y="1861602"/>
            <a:ext cx="2095500" cy="338554"/>
          </a:xfrm>
          <a:prstGeom prst="rect">
            <a:avLst/>
          </a:prstGeom>
          <a:noFill/>
        </p:spPr>
        <p:txBody>
          <a:bodyPr vert="horz" wrap="square" lIns="0" tIns="0" rIns="0" bIns="0" rtlCol="0" anchor="ctr" anchorCtr="0">
            <a:spAutoFit/>
          </a:bodyPr>
          <a:lstStyle/>
          <a:p>
            <a:pPr algn="ctr"/>
            <a:r>
              <a:rPr lang="en-US" sz="1100" b="1" dirty="0">
                <a:solidFill>
                  <a:schemeClr val="dk2"/>
                </a:solidFill>
                <a:latin typeface="IBM Plex Sans" panose="020B0503050203000203" pitchFamily="34" charset="0"/>
              </a:rPr>
              <a:t>92921 </a:t>
            </a:r>
            <a:r>
              <a:rPr lang="en-US" sz="1100" b="1" dirty="0" err="1">
                <a:solidFill>
                  <a:schemeClr val="dk2"/>
                </a:solidFill>
                <a:latin typeface="IBM Plex Sans" panose="020B0503050203000203" pitchFamily="34" charset="0"/>
              </a:rPr>
              <a:t>PeopleTools</a:t>
            </a:r>
            <a:r>
              <a:rPr lang="en-US" sz="1100" b="1" dirty="0">
                <a:solidFill>
                  <a:schemeClr val="dk2"/>
                </a:solidFill>
                <a:latin typeface="IBM Plex Sans" panose="020B0503050203000203" pitchFamily="34" charset="0"/>
              </a:rPr>
              <a:t> 8.57 Upgrade Execute in TST</a:t>
            </a:r>
          </a:p>
        </p:txBody>
      </p:sp>
      <p:sp>
        <p:nvSpPr>
          <p:cNvPr id="23" name="OTLSHAPE_M_1d78d5499f514ca5999389eaf1a50bf3_Shape">
            <a:extLst>
              <a:ext uri="{FF2B5EF4-FFF2-40B4-BE49-F238E27FC236}">
                <a16:creationId xmlns:a16="http://schemas.microsoft.com/office/drawing/2014/main" id="{B5744BB7-CC60-754D-4B88-566FB03A0319}"/>
              </a:ext>
              <a:ext uri="{C183D7F6-B498-43B3-948B-1728B52AA6E4}">
                <adec:decorative xmlns:adec="http://schemas.microsoft.com/office/drawing/2017/decorative" val="1"/>
              </a:ext>
            </a:extLst>
          </p:cNvPr>
          <p:cNvSpPr/>
          <p:nvPr>
            <p:custDataLst>
              <p:tags r:id="rId15"/>
            </p:custDataLst>
          </p:nvPr>
        </p:nvSpPr>
        <p:spPr>
          <a:xfrm>
            <a:off x="6856246" y="2397359"/>
            <a:ext cx="152400" cy="177800"/>
          </a:xfrm>
          <a:prstGeom prst="diamond">
            <a:avLst/>
          </a:prstGeom>
          <a:solidFill>
            <a:schemeClr val="accent3"/>
          </a:solidFill>
          <a:ln w="12700" cap="flat" cmpd="sng" algn="ctr">
            <a:noFill/>
            <a:prstDash val="solid"/>
            <a:miter lim="800000"/>
          </a:ln>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24" name="OTLSHAPE_M_1d78d5499f514ca5999389eaf1a50bf3_Date">
            <a:extLst>
              <a:ext uri="{FF2B5EF4-FFF2-40B4-BE49-F238E27FC236}">
                <a16:creationId xmlns:a16="http://schemas.microsoft.com/office/drawing/2014/main" id="{D07D27C2-6835-89D1-49B9-9529BF0625FF}"/>
              </a:ext>
              <a:ext uri="{C183D7F6-B498-43B3-948B-1728B52AA6E4}">
                <adec:decorative xmlns:adec="http://schemas.microsoft.com/office/drawing/2017/decorative" val="1"/>
              </a:ext>
            </a:extLst>
          </p:cNvPr>
          <p:cNvSpPr txBox="1"/>
          <p:nvPr>
            <p:custDataLst>
              <p:tags r:id="rId16"/>
            </p:custDataLst>
          </p:nvPr>
        </p:nvSpPr>
        <p:spPr>
          <a:xfrm>
            <a:off x="6733267" y="2250597"/>
            <a:ext cx="393700" cy="138499"/>
          </a:xfrm>
          <a:prstGeom prst="rect">
            <a:avLst/>
          </a:prstGeom>
          <a:noFill/>
        </p:spPr>
        <p:txBody>
          <a:bodyPr vert="horz" wrap="square" lIns="0" tIns="0" rIns="0" bIns="0" rtlCol="0" anchor="ctr" anchorCtr="0">
            <a:spAutoFit/>
          </a:bodyPr>
          <a:lstStyle/>
          <a:p>
            <a:pPr algn="ctr"/>
            <a:r>
              <a:rPr lang="en-US" sz="900" spc="-6" dirty="0">
                <a:solidFill>
                  <a:schemeClr val="dk2"/>
                </a:solidFill>
                <a:latin typeface="IBM Plex Sans" panose="020B0503050203000203" pitchFamily="34" charset="0"/>
              </a:rPr>
              <a:t>Fri 8.21</a:t>
            </a:r>
          </a:p>
        </p:txBody>
      </p:sp>
      <p:sp>
        <p:nvSpPr>
          <p:cNvPr id="25" name="OTLSHAPE_M_459bd75eee0b43c79760e93bf0688850_Title">
            <a:extLst>
              <a:ext uri="{FF2B5EF4-FFF2-40B4-BE49-F238E27FC236}">
                <a16:creationId xmlns:a16="http://schemas.microsoft.com/office/drawing/2014/main" id="{7C1BBBFD-287E-EE23-4F49-EC22E4710EF0}"/>
              </a:ext>
              <a:ext uri="{C183D7F6-B498-43B3-948B-1728B52AA6E4}">
                <adec:decorative xmlns:adec="http://schemas.microsoft.com/office/drawing/2017/decorative" val="1"/>
              </a:ext>
            </a:extLst>
          </p:cNvPr>
          <p:cNvSpPr txBox="1"/>
          <p:nvPr>
            <p:custDataLst>
              <p:tags r:id="rId17"/>
            </p:custDataLst>
          </p:nvPr>
        </p:nvSpPr>
        <p:spPr>
          <a:xfrm>
            <a:off x="6393889" y="3204162"/>
            <a:ext cx="2222500" cy="338554"/>
          </a:xfrm>
          <a:prstGeom prst="rect">
            <a:avLst/>
          </a:prstGeom>
          <a:noFill/>
        </p:spPr>
        <p:txBody>
          <a:bodyPr vert="horz" wrap="square" lIns="0" tIns="0" rIns="0" bIns="0" rtlCol="0" anchor="ctr" anchorCtr="0">
            <a:spAutoFit/>
          </a:bodyPr>
          <a:lstStyle/>
          <a:p>
            <a:pPr algn="ctr"/>
            <a:r>
              <a:rPr lang="en-US" sz="1100" b="1" dirty="0">
                <a:solidFill>
                  <a:schemeClr val="tx2"/>
                </a:solidFill>
                <a:latin typeface="IBM Plex Sans" panose="020B0503050203000203" pitchFamily="34" charset="0"/>
              </a:rPr>
              <a:t>92921 </a:t>
            </a:r>
            <a:r>
              <a:rPr lang="en-US" sz="1100" b="1" dirty="0" err="1">
                <a:solidFill>
                  <a:schemeClr val="tx2"/>
                </a:solidFill>
                <a:latin typeface="IBM Plex Sans" panose="020B0503050203000203" pitchFamily="34" charset="0"/>
              </a:rPr>
              <a:t>PeopleTools</a:t>
            </a:r>
            <a:r>
              <a:rPr lang="en-US" sz="1100" b="1" dirty="0">
                <a:solidFill>
                  <a:schemeClr val="tx2"/>
                </a:solidFill>
                <a:latin typeface="IBM Plex Sans" panose="020B0503050203000203" pitchFamily="34" charset="0"/>
              </a:rPr>
              <a:t> 8.57: Build QAT Region and Database work</a:t>
            </a:r>
          </a:p>
        </p:txBody>
      </p:sp>
      <p:sp>
        <p:nvSpPr>
          <p:cNvPr id="26" name="OTLSHAPE_M_54c5fe0445cc4c9ba24aaa63bde85747_Title">
            <a:extLst>
              <a:ext uri="{FF2B5EF4-FFF2-40B4-BE49-F238E27FC236}">
                <a16:creationId xmlns:a16="http://schemas.microsoft.com/office/drawing/2014/main" id="{3D7BCA94-C478-52C4-8949-808D28ACE191}"/>
              </a:ext>
              <a:ext uri="{C183D7F6-B498-43B3-948B-1728B52AA6E4}">
                <adec:decorative xmlns:adec="http://schemas.microsoft.com/office/drawing/2017/decorative" val="1"/>
              </a:ext>
            </a:extLst>
          </p:cNvPr>
          <p:cNvSpPr txBox="1"/>
          <p:nvPr>
            <p:custDataLst>
              <p:tags r:id="rId18"/>
            </p:custDataLst>
          </p:nvPr>
        </p:nvSpPr>
        <p:spPr>
          <a:xfrm>
            <a:off x="2617083" y="3204162"/>
            <a:ext cx="2184400" cy="338554"/>
          </a:xfrm>
          <a:prstGeom prst="rect">
            <a:avLst/>
          </a:prstGeom>
          <a:noFill/>
        </p:spPr>
        <p:txBody>
          <a:bodyPr vert="horz" wrap="square" lIns="0" tIns="0" rIns="0" bIns="0" rtlCol="0" anchor="ctr" anchorCtr="0">
            <a:spAutoFit/>
          </a:bodyPr>
          <a:lstStyle/>
          <a:p>
            <a:pPr algn="ctr"/>
            <a:r>
              <a:rPr lang="en-US" sz="1100" b="1" dirty="0">
                <a:solidFill>
                  <a:schemeClr val="tx2"/>
                </a:solidFill>
                <a:latin typeface="IBM Plex Sans" panose="020B0503050203000203" pitchFamily="34" charset="0"/>
              </a:rPr>
              <a:t>92921 </a:t>
            </a:r>
            <a:r>
              <a:rPr lang="en-US" sz="1100" b="1" dirty="0" err="1">
                <a:solidFill>
                  <a:schemeClr val="tx2"/>
                </a:solidFill>
                <a:latin typeface="IBM Plex Sans" panose="020B0503050203000203" pitchFamily="34" charset="0"/>
              </a:rPr>
              <a:t>PeopleTools</a:t>
            </a:r>
            <a:r>
              <a:rPr lang="en-US" sz="1100" b="1" dirty="0">
                <a:solidFill>
                  <a:schemeClr val="tx2"/>
                </a:solidFill>
                <a:latin typeface="IBM Plex Sans" panose="020B0503050203000203" pitchFamily="34" charset="0"/>
              </a:rPr>
              <a:t> 8.57: Build TST Region and Database work</a:t>
            </a:r>
          </a:p>
        </p:txBody>
      </p:sp>
      <p:sp>
        <p:nvSpPr>
          <p:cNvPr id="27" name="OTLSHAPE_M_c26e47c81985406d9ab26de1175748bd_Shape">
            <a:extLst>
              <a:ext uri="{FF2B5EF4-FFF2-40B4-BE49-F238E27FC236}">
                <a16:creationId xmlns:a16="http://schemas.microsoft.com/office/drawing/2014/main" id="{22E7F86E-7C43-FAC7-3AA7-7B360B8ADF23}"/>
              </a:ext>
              <a:ext uri="{C183D7F6-B498-43B3-948B-1728B52AA6E4}">
                <adec:decorative xmlns:adec="http://schemas.microsoft.com/office/drawing/2017/decorative" val="1"/>
              </a:ext>
            </a:extLst>
          </p:cNvPr>
          <p:cNvSpPr/>
          <p:nvPr>
            <p:custDataLst>
              <p:tags r:id="rId19"/>
            </p:custDataLst>
          </p:nvPr>
        </p:nvSpPr>
        <p:spPr>
          <a:xfrm>
            <a:off x="10883030" y="2829159"/>
            <a:ext cx="152400" cy="177800"/>
          </a:xfrm>
          <a:prstGeom prst="diamond">
            <a:avLst/>
          </a:prstGeom>
          <a:solidFill>
            <a:schemeClr val="accent3"/>
          </a:solidFill>
          <a:ln w="12700" cap="flat" cmpd="sng" algn="ctr">
            <a:noFill/>
            <a:prstDash val="solid"/>
            <a:miter lim="800000"/>
          </a:ln>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28" name="OTLSHAPE_M_c26e47c81985406d9ab26de1175748bd_Title">
            <a:extLst>
              <a:ext uri="{FF2B5EF4-FFF2-40B4-BE49-F238E27FC236}">
                <a16:creationId xmlns:a16="http://schemas.microsoft.com/office/drawing/2014/main" id="{813D6700-D29D-D38D-0F68-BD7232EFBDB1}"/>
              </a:ext>
              <a:ext uri="{C183D7F6-B498-43B3-948B-1728B52AA6E4}">
                <adec:decorative xmlns:adec="http://schemas.microsoft.com/office/drawing/2017/decorative" val="1"/>
              </a:ext>
            </a:extLst>
          </p:cNvPr>
          <p:cNvSpPr txBox="1"/>
          <p:nvPr>
            <p:custDataLst>
              <p:tags r:id="rId20"/>
            </p:custDataLst>
          </p:nvPr>
        </p:nvSpPr>
        <p:spPr>
          <a:xfrm>
            <a:off x="9906760" y="3204162"/>
            <a:ext cx="2095500" cy="338554"/>
          </a:xfrm>
          <a:prstGeom prst="rect">
            <a:avLst/>
          </a:prstGeom>
          <a:noFill/>
        </p:spPr>
        <p:txBody>
          <a:bodyPr vert="horz" wrap="square" lIns="0" tIns="0" rIns="0" bIns="0" rtlCol="0" anchor="ctr" anchorCtr="0">
            <a:spAutoFit/>
          </a:bodyPr>
          <a:lstStyle/>
          <a:p>
            <a:pPr algn="ctr"/>
            <a:r>
              <a:rPr lang="en-US" sz="1100" b="1">
                <a:solidFill>
                  <a:schemeClr val="tx2"/>
                </a:solidFill>
                <a:latin typeface="IBM Plex Sans" panose="020B0503050203000203" pitchFamily="34" charset="0"/>
              </a:rPr>
              <a:t>92921 PeopleTools 8.57 Upgrade Execute in QAT</a:t>
            </a:r>
          </a:p>
        </p:txBody>
      </p:sp>
      <p:sp>
        <p:nvSpPr>
          <p:cNvPr id="29" name="OTLSHAPE_M_c26e47c81985406d9ab26de1175748bd_Date">
            <a:extLst>
              <a:ext uri="{FF2B5EF4-FFF2-40B4-BE49-F238E27FC236}">
                <a16:creationId xmlns:a16="http://schemas.microsoft.com/office/drawing/2014/main" id="{05DE99F1-A2E9-8D98-8531-70836BDE7EBD}"/>
              </a:ext>
              <a:ext uri="{C183D7F6-B498-43B3-948B-1728B52AA6E4}">
                <adec:decorative xmlns:adec="http://schemas.microsoft.com/office/drawing/2017/decorative" val="1"/>
              </a:ext>
            </a:extLst>
          </p:cNvPr>
          <p:cNvSpPr txBox="1"/>
          <p:nvPr>
            <p:custDataLst>
              <p:tags r:id="rId21"/>
            </p:custDataLst>
          </p:nvPr>
        </p:nvSpPr>
        <p:spPr>
          <a:xfrm>
            <a:off x="10760051" y="3015222"/>
            <a:ext cx="393700" cy="138499"/>
          </a:xfrm>
          <a:prstGeom prst="rect">
            <a:avLst/>
          </a:prstGeom>
          <a:noFill/>
        </p:spPr>
        <p:txBody>
          <a:bodyPr vert="horz" wrap="square" lIns="0" tIns="0" rIns="0" bIns="0" rtlCol="0" anchor="ctr" anchorCtr="0">
            <a:spAutoFit/>
          </a:bodyPr>
          <a:lstStyle/>
          <a:p>
            <a:pPr algn="ctr"/>
            <a:r>
              <a:rPr lang="en-US" sz="900" spc="-6" dirty="0">
                <a:solidFill>
                  <a:schemeClr val="dk2"/>
                </a:solidFill>
                <a:latin typeface="IBM Plex Sans" panose="020B0503050203000203" pitchFamily="34" charset="0"/>
              </a:rPr>
              <a:t>Fri 9.25</a:t>
            </a:r>
          </a:p>
        </p:txBody>
      </p:sp>
      <p:sp>
        <p:nvSpPr>
          <p:cNvPr id="30" name="OTLSHAPE_M_57b82380109b48f1b3d24796fa20771d_Shape">
            <a:extLst>
              <a:ext uri="{FF2B5EF4-FFF2-40B4-BE49-F238E27FC236}">
                <a16:creationId xmlns:a16="http://schemas.microsoft.com/office/drawing/2014/main" id="{35062DAF-8869-CB9C-0DCC-15E35E054E5D}"/>
              </a:ext>
              <a:ext uri="{C183D7F6-B498-43B3-948B-1728B52AA6E4}">
                <adec:decorative xmlns:adec="http://schemas.microsoft.com/office/drawing/2017/decorative" val="1"/>
              </a:ext>
            </a:extLst>
          </p:cNvPr>
          <p:cNvSpPr/>
          <p:nvPr>
            <p:custDataLst>
              <p:tags r:id="rId22"/>
            </p:custDataLst>
          </p:nvPr>
        </p:nvSpPr>
        <p:spPr>
          <a:xfrm>
            <a:off x="10767978" y="2397359"/>
            <a:ext cx="152400" cy="177800"/>
          </a:xfrm>
          <a:prstGeom prst="diamond">
            <a:avLst/>
          </a:prstGeom>
          <a:solidFill>
            <a:schemeClr val="accent3"/>
          </a:solidFill>
          <a:ln w="12700" cap="flat" cmpd="sng" algn="ctr">
            <a:noFill/>
            <a:prstDash val="solid"/>
            <a:miter lim="800000"/>
          </a:ln>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31" name="OTLSHAPE_M_57b82380109b48f1b3d24796fa20771d_Title">
            <a:extLst>
              <a:ext uri="{FF2B5EF4-FFF2-40B4-BE49-F238E27FC236}">
                <a16:creationId xmlns:a16="http://schemas.microsoft.com/office/drawing/2014/main" id="{B11507B5-4BDA-B7CC-AF7E-F29638CCDD08}"/>
              </a:ext>
              <a:ext uri="{C183D7F6-B498-43B3-948B-1728B52AA6E4}">
                <adec:decorative xmlns:adec="http://schemas.microsoft.com/office/drawing/2017/decorative" val="1"/>
              </a:ext>
            </a:extLst>
          </p:cNvPr>
          <p:cNvSpPr txBox="1"/>
          <p:nvPr>
            <p:custDataLst>
              <p:tags r:id="rId23"/>
            </p:custDataLst>
          </p:nvPr>
        </p:nvSpPr>
        <p:spPr>
          <a:xfrm>
            <a:off x="10303625" y="1012841"/>
            <a:ext cx="1079500" cy="338554"/>
          </a:xfrm>
          <a:prstGeom prst="rect">
            <a:avLst/>
          </a:prstGeom>
          <a:noFill/>
        </p:spPr>
        <p:txBody>
          <a:bodyPr vert="horz" wrap="square" lIns="0" tIns="0" rIns="0" bIns="0" rtlCol="0" anchor="ctr" anchorCtr="0">
            <a:spAutoFit/>
          </a:bodyPr>
          <a:lstStyle/>
          <a:p>
            <a:pPr algn="ctr"/>
            <a:r>
              <a:rPr lang="en-US" sz="1100" b="1" spc="-10" dirty="0">
                <a:solidFill>
                  <a:schemeClr val="dk2"/>
                </a:solidFill>
                <a:latin typeface="IBM Plex Sans" panose="020B0503050203000203" pitchFamily="34" charset="0"/>
              </a:rPr>
              <a:t>QAT final sign off</a:t>
            </a:r>
          </a:p>
        </p:txBody>
      </p:sp>
      <p:sp>
        <p:nvSpPr>
          <p:cNvPr id="32" name="OTLSHAPE_M_57b82380109b48f1b3d24796fa20771d_Date">
            <a:extLst>
              <a:ext uri="{FF2B5EF4-FFF2-40B4-BE49-F238E27FC236}">
                <a16:creationId xmlns:a16="http://schemas.microsoft.com/office/drawing/2014/main" id="{9A943284-01D1-A44E-66F3-5EC2E09720F9}"/>
              </a:ext>
              <a:ext uri="{C183D7F6-B498-43B3-948B-1728B52AA6E4}">
                <adec:decorative xmlns:adec="http://schemas.microsoft.com/office/drawing/2017/decorative" val="1"/>
              </a:ext>
            </a:extLst>
          </p:cNvPr>
          <p:cNvSpPr txBox="1"/>
          <p:nvPr>
            <p:custDataLst>
              <p:tags r:id="rId24"/>
            </p:custDataLst>
          </p:nvPr>
        </p:nvSpPr>
        <p:spPr>
          <a:xfrm>
            <a:off x="10613208" y="1308808"/>
            <a:ext cx="457200" cy="138499"/>
          </a:xfrm>
          <a:prstGeom prst="rect">
            <a:avLst/>
          </a:prstGeom>
          <a:noFill/>
        </p:spPr>
        <p:txBody>
          <a:bodyPr vert="horz" wrap="square" lIns="0" tIns="0" rIns="0" bIns="0" rtlCol="0" anchor="ctr" anchorCtr="0">
            <a:spAutoFit/>
          </a:bodyPr>
          <a:lstStyle/>
          <a:p>
            <a:pPr algn="ctr"/>
            <a:r>
              <a:rPr lang="en-US" sz="900" spc="-6" dirty="0">
                <a:solidFill>
                  <a:schemeClr val="dk2"/>
                </a:solidFill>
                <a:latin typeface="IBM Plex Sans" panose="020B0503050203000203" pitchFamily="34" charset="0"/>
              </a:rPr>
              <a:t>Thu 9.24</a:t>
            </a:r>
          </a:p>
        </p:txBody>
      </p:sp>
      <p:cxnSp>
        <p:nvCxnSpPr>
          <p:cNvPr id="33" name="OTLSHAPE_M_57b82380109b48f1b3d24796fa20771d_Connector1">
            <a:extLst>
              <a:ext uri="{FF2B5EF4-FFF2-40B4-BE49-F238E27FC236}">
                <a16:creationId xmlns:a16="http://schemas.microsoft.com/office/drawing/2014/main" id="{49F40742-B122-17C4-F8FA-020D8A539A8C}"/>
              </a:ext>
              <a:ext uri="{C183D7F6-B498-43B3-948B-1728B52AA6E4}">
                <adec:decorative xmlns:adec="http://schemas.microsoft.com/office/drawing/2017/decorative" val="1"/>
              </a:ext>
            </a:extLst>
          </p:cNvPr>
          <p:cNvCxnSpPr/>
          <p:nvPr>
            <p:custDataLst>
              <p:tags r:id="rId25"/>
            </p:custDataLst>
          </p:nvPr>
        </p:nvCxnSpPr>
        <p:spPr>
          <a:xfrm>
            <a:off x="10844178" y="1455569"/>
            <a:ext cx="0" cy="1030690"/>
          </a:xfrm>
          <a:prstGeom prst="line">
            <a:avLst/>
          </a:prstGeom>
          <a:ln w="9525" cap="flat" cmpd="sng" algn="ctr">
            <a:solidFill>
              <a:srgbClr val="1F497E">
                <a:alpha val="49804"/>
              </a:srgb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OTLSHAPE_M_32d969ac94c24e0bb02d4d51db25765a_Connector1">
            <a:extLst>
              <a:ext uri="{FF2B5EF4-FFF2-40B4-BE49-F238E27FC236}">
                <a16:creationId xmlns:a16="http://schemas.microsoft.com/office/drawing/2014/main" id="{D6E33B13-18ED-78D8-8A4B-0B2FA9BC313A}"/>
              </a:ext>
              <a:ext uri="{C183D7F6-B498-43B3-948B-1728B52AA6E4}">
                <adec:decorative xmlns:adec="http://schemas.microsoft.com/office/drawing/2017/decorative" val="1"/>
              </a:ext>
            </a:extLst>
          </p:cNvPr>
          <p:cNvCxnSpPr/>
          <p:nvPr>
            <p:custDataLst>
              <p:tags r:id="rId26"/>
            </p:custDataLst>
          </p:nvPr>
        </p:nvCxnSpPr>
        <p:spPr>
          <a:xfrm>
            <a:off x="11080631" y="1901064"/>
            <a:ext cx="0" cy="610595"/>
          </a:xfrm>
          <a:prstGeom prst="line">
            <a:avLst/>
          </a:prstGeom>
          <a:ln w="9525" cap="flat" cmpd="sng" algn="ctr">
            <a:solidFill>
              <a:srgbClr val="1F497E">
                <a:alpha val="49804"/>
              </a:srgb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5" name="OTLSHAPE_M_32d969ac94c24e0bb02d4d51db25765a_Shape">
            <a:extLst>
              <a:ext uri="{FF2B5EF4-FFF2-40B4-BE49-F238E27FC236}">
                <a16:creationId xmlns:a16="http://schemas.microsoft.com/office/drawing/2014/main" id="{464CEC12-6F9C-3C92-847C-35BE8C55BBFF}"/>
              </a:ext>
              <a:ext uri="{C183D7F6-B498-43B3-948B-1728B52AA6E4}">
                <adec:decorative xmlns:adec="http://schemas.microsoft.com/office/drawing/2017/decorative" val="1"/>
              </a:ext>
            </a:extLst>
          </p:cNvPr>
          <p:cNvSpPr/>
          <p:nvPr>
            <p:custDataLst>
              <p:tags r:id="rId27"/>
            </p:custDataLst>
          </p:nvPr>
        </p:nvSpPr>
        <p:spPr>
          <a:xfrm>
            <a:off x="11106031" y="1901064"/>
            <a:ext cx="101600" cy="101600"/>
          </a:xfrm>
          <a:prstGeom prst="wave">
            <a:avLst/>
          </a:prstGeom>
          <a:solidFill>
            <a:schemeClr val="accent1"/>
          </a:solidFill>
          <a:ln w="12700" cap="flat" cmpd="sng" algn="ctr">
            <a:noFill/>
            <a:prstDash val="solid"/>
            <a:miter lim="800000"/>
          </a:ln>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36" name="OTLSHAPE_M_32d969ac94c24e0bb02d4d51db25765a_Title">
            <a:extLst>
              <a:ext uri="{FF2B5EF4-FFF2-40B4-BE49-F238E27FC236}">
                <a16:creationId xmlns:a16="http://schemas.microsoft.com/office/drawing/2014/main" id="{C21BEE0C-F4C1-6E00-41AD-B619C00B7334}"/>
              </a:ext>
              <a:ext uri="{C183D7F6-B498-43B3-948B-1728B52AA6E4}">
                <adec:decorative xmlns:adec="http://schemas.microsoft.com/office/drawing/2017/decorative" val="1"/>
              </a:ext>
            </a:extLst>
          </p:cNvPr>
          <p:cNvSpPr txBox="1"/>
          <p:nvPr>
            <p:custDataLst>
              <p:tags r:id="rId28"/>
            </p:custDataLst>
          </p:nvPr>
        </p:nvSpPr>
        <p:spPr>
          <a:xfrm>
            <a:off x="11239380" y="1607736"/>
            <a:ext cx="810373" cy="507831"/>
          </a:xfrm>
          <a:prstGeom prst="rect">
            <a:avLst/>
          </a:prstGeom>
          <a:noFill/>
        </p:spPr>
        <p:txBody>
          <a:bodyPr vert="horz" wrap="square" lIns="0" tIns="0" rIns="0" bIns="0" rtlCol="0" anchor="ctr" anchorCtr="0">
            <a:spAutoFit/>
          </a:bodyPr>
          <a:lstStyle/>
          <a:p>
            <a:r>
              <a:rPr lang="en-US" sz="1100" b="1" dirty="0" err="1">
                <a:solidFill>
                  <a:schemeClr val="dk2"/>
                </a:solidFill>
                <a:latin typeface="IBM Plex Sans" panose="020B0503050203000203" pitchFamily="34" charset="0"/>
              </a:rPr>
              <a:t>PeopleTools</a:t>
            </a:r>
            <a:r>
              <a:rPr lang="en-US" sz="1100" b="1" dirty="0">
                <a:solidFill>
                  <a:schemeClr val="dk2"/>
                </a:solidFill>
                <a:latin typeface="IBM Plex Sans" panose="020B0503050203000203" pitchFamily="34" charset="0"/>
              </a:rPr>
              <a:t> 8.57 Project Deployment</a:t>
            </a:r>
          </a:p>
        </p:txBody>
      </p:sp>
      <p:sp>
        <p:nvSpPr>
          <p:cNvPr id="37" name="OTLSHAPE_M_32d969ac94c24e0bb02d4d51db25765a_Date">
            <a:extLst>
              <a:ext uri="{FF2B5EF4-FFF2-40B4-BE49-F238E27FC236}">
                <a16:creationId xmlns:a16="http://schemas.microsoft.com/office/drawing/2014/main" id="{9630A289-942A-8216-73BE-D8DD925CA6E3}"/>
              </a:ext>
              <a:ext uri="{C183D7F6-B498-43B3-948B-1728B52AA6E4}">
                <adec:decorative xmlns:adec="http://schemas.microsoft.com/office/drawing/2017/decorative" val="1"/>
              </a:ext>
            </a:extLst>
          </p:cNvPr>
          <p:cNvSpPr txBox="1"/>
          <p:nvPr>
            <p:custDataLst>
              <p:tags r:id="rId29"/>
            </p:custDataLst>
          </p:nvPr>
        </p:nvSpPr>
        <p:spPr>
          <a:xfrm>
            <a:off x="11239381" y="2105147"/>
            <a:ext cx="419100" cy="276999"/>
          </a:xfrm>
          <a:prstGeom prst="rect">
            <a:avLst/>
          </a:prstGeom>
          <a:noFill/>
        </p:spPr>
        <p:txBody>
          <a:bodyPr vert="horz" wrap="square" lIns="0" tIns="0" rIns="0" bIns="0" rtlCol="0" anchor="ctr" anchorCtr="0">
            <a:spAutoFit/>
          </a:bodyPr>
          <a:lstStyle/>
          <a:p>
            <a:r>
              <a:rPr lang="en-US" sz="900" spc="-6">
                <a:solidFill>
                  <a:schemeClr val="dk2"/>
                </a:solidFill>
                <a:latin typeface="IBM Plex Sans" panose="020B0503050203000203" pitchFamily="34" charset="0"/>
              </a:rPr>
              <a:t>Sat 9.26</a:t>
            </a:r>
          </a:p>
        </p:txBody>
      </p:sp>
      <p:sp>
        <p:nvSpPr>
          <p:cNvPr id="38" name="OTLSHAPE_T_659df46e636c4db0b9c2907e40649f3d_Title">
            <a:extLst>
              <a:ext uri="{FF2B5EF4-FFF2-40B4-BE49-F238E27FC236}">
                <a16:creationId xmlns:a16="http://schemas.microsoft.com/office/drawing/2014/main" id="{D2918C37-E236-CF0E-08A9-CF8AE8B735D8}"/>
              </a:ext>
              <a:ext uri="{C183D7F6-B498-43B3-948B-1728B52AA6E4}">
                <adec:decorative xmlns:adec="http://schemas.microsoft.com/office/drawing/2017/decorative" val="1"/>
              </a:ext>
            </a:extLst>
          </p:cNvPr>
          <p:cNvSpPr txBox="1"/>
          <p:nvPr>
            <p:custDataLst>
              <p:tags r:id="rId30"/>
            </p:custDataLst>
          </p:nvPr>
        </p:nvSpPr>
        <p:spPr>
          <a:xfrm>
            <a:off x="2132496" y="3702710"/>
            <a:ext cx="1741796" cy="323165"/>
          </a:xfrm>
          <a:prstGeom prst="rect">
            <a:avLst/>
          </a:prstGeom>
          <a:noFill/>
        </p:spPr>
        <p:txBody>
          <a:bodyPr vert="horz" wrap="square" lIns="0" tIns="0" rIns="0" bIns="0" rtlCol="0" anchor="ctr" anchorCtr="0">
            <a:spAutoFit/>
          </a:bodyPr>
          <a:lstStyle/>
          <a:p>
            <a:pPr algn="r"/>
            <a:r>
              <a:rPr lang="en-US" sz="1050" b="1" spc="-8" dirty="0">
                <a:solidFill>
                  <a:schemeClr val="dk2"/>
                </a:solidFill>
                <a:latin typeface="IBM Plex Sans" panose="020B0503050203000203" pitchFamily="34" charset="0"/>
              </a:rPr>
              <a:t>ES Analysts/Dev Testing and Fixes in TST</a:t>
            </a:r>
          </a:p>
        </p:txBody>
      </p:sp>
      <p:sp>
        <p:nvSpPr>
          <p:cNvPr id="39" name="OTLSHAPE_T_659df46e636c4db0b9c2907e40649f3d_Shape">
            <a:extLst>
              <a:ext uri="{FF2B5EF4-FFF2-40B4-BE49-F238E27FC236}">
                <a16:creationId xmlns:a16="http://schemas.microsoft.com/office/drawing/2014/main" id="{B55226F3-254F-343D-966A-71FED717D419}"/>
              </a:ext>
              <a:ext uri="{C183D7F6-B498-43B3-948B-1728B52AA6E4}">
                <adec:decorative xmlns:adec="http://schemas.microsoft.com/office/drawing/2017/decorative" val="1"/>
              </a:ext>
            </a:extLst>
          </p:cNvPr>
          <p:cNvSpPr/>
          <p:nvPr>
            <p:custDataLst>
              <p:tags r:id="rId31"/>
            </p:custDataLst>
          </p:nvPr>
        </p:nvSpPr>
        <p:spPr>
          <a:xfrm>
            <a:off x="3941200" y="3762694"/>
            <a:ext cx="2997200" cy="203200"/>
          </a:xfrm>
          <a:prstGeom prst="snip2DiagRect">
            <a:avLst>
              <a:gd name="adj1" fmla="val 100000"/>
              <a:gd name="adj2" fmla="val 16667"/>
            </a:avLst>
          </a:prstGeom>
          <a:solidFill>
            <a:srgbClr val="0021A5"/>
          </a:solidFill>
          <a:ln w="12700" cap="flat" cmpd="sng" algn="ctr">
            <a:noFill/>
            <a:prstDash val="solid"/>
            <a:miter lim="800000"/>
          </a:ln>
          <a:effectLst/>
          <a:scene3d>
            <a:camera prst="orthographicFront"/>
            <a:lightRig rig="balanced" dir="t">
              <a:rot lat="0" lon="0" rev="8700000"/>
            </a:lightRig>
          </a:scene3d>
          <a:sp3d>
            <a:bevelT w="1651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40" name="OTLSHAPE_T_659df46e636c4db0b9c2907e40649f3d_Duration">
            <a:extLst>
              <a:ext uri="{FF2B5EF4-FFF2-40B4-BE49-F238E27FC236}">
                <a16:creationId xmlns:a16="http://schemas.microsoft.com/office/drawing/2014/main" id="{90331216-9389-33D7-1BAD-FA169614862C}"/>
              </a:ext>
              <a:ext uri="{C183D7F6-B498-43B3-948B-1728B52AA6E4}">
                <adec:decorative xmlns:adec="http://schemas.microsoft.com/office/drawing/2017/decorative" val="1"/>
              </a:ext>
            </a:extLst>
          </p:cNvPr>
          <p:cNvSpPr txBox="1"/>
          <p:nvPr>
            <p:custDataLst>
              <p:tags r:id="rId32"/>
            </p:custDataLst>
          </p:nvPr>
        </p:nvSpPr>
        <p:spPr>
          <a:xfrm>
            <a:off x="5204900" y="3795044"/>
            <a:ext cx="452024" cy="138499"/>
          </a:xfrm>
          <a:prstGeom prst="rect">
            <a:avLst/>
          </a:prstGeom>
          <a:noFill/>
        </p:spPr>
        <p:txBody>
          <a:bodyPr vert="horz" wrap="square" lIns="0" tIns="0" rIns="0" bIns="0" rtlCol="0" anchor="ctr" anchorCtr="0">
            <a:spAutoFit/>
          </a:bodyPr>
          <a:lstStyle/>
          <a:p>
            <a:pPr algn="ctr"/>
            <a:r>
              <a:rPr lang="en-US" sz="900" spc="-6" dirty="0">
                <a:solidFill>
                  <a:schemeClr val="bg1"/>
                </a:solidFill>
                <a:latin typeface="IBM Plex Sans" panose="020B0503050203000203" pitchFamily="34" charset="0"/>
              </a:rPr>
              <a:t>4 weeks</a:t>
            </a:r>
          </a:p>
        </p:txBody>
      </p:sp>
      <p:sp>
        <p:nvSpPr>
          <p:cNvPr id="41" name="OTLSHAPE_T_659df46e636c4db0b9c2907e40649f3d_JoinedDate">
            <a:extLst>
              <a:ext uri="{FF2B5EF4-FFF2-40B4-BE49-F238E27FC236}">
                <a16:creationId xmlns:a16="http://schemas.microsoft.com/office/drawing/2014/main" id="{DA6A7BC7-ED48-2913-970B-3A49C4A04301}"/>
              </a:ext>
              <a:ext uri="{C183D7F6-B498-43B3-948B-1728B52AA6E4}">
                <adec:decorative xmlns:adec="http://schemas.microsoft.com/office/drawing/2017/decorative" val="1"/>
              </a:ext>
            </a:extLst>
          </p:cNvPr>
          <p:cNvSpPr txBox="1"/>
          <p:nvPr>
            <p:custDataLst>
              <p:tags r:id="rId33"/>
            </p:custDataLst>
          </p:nvPr>
        </p:nvSpPr>
        <p:spPr>
          <a:xfrm>
            <a:off x="6983246" y="3795044"/>
            <a:ext cx="1520674" cy="138499"/>
          </a:xfrm>
          <a:prstGeom prst="rect">
            <a:avLst/>
          </a:prstGeom>
          <a:noFill/>
        </p:spPr>
        <p:txBody>
          <a:bodyPr vert="horz" wrap="square" lIns="0" tIns="0" rIns="0" bIns="0" rtlCol="0" anchor="ctr" anchorCtr="0">
            <a:spAutoFit/>
          </a:bodyPr>
          <a:lstStyle/>
          <a:p>
            <a:r>
              <a:rPr lang="en-US" sz="900" spc="-4" dirty="0">
                <a:solidFill>
                  <a:schemeClr val="dk2"/>
                </a:solidFill>
                <a:latin typeface="IBM Plex Sans" panose="020B0503050203000203" pitchFamily="34" charset="0"/>
              </a:rPr>
              <a:t>07.27.20 - 08.21.20</a:t>
            </a:r>
          </a:p>
        </p:txBody>
      </p:sp>
      <p:sp>
        <p:nvSpPr>
          <p:cNvPr id="42" name="OTLSHAPE_T_c1ffd0f6a0c74f31b24e9b79dd175d08_Shape">
            <a:extLst>
              <a:ext uri="{FF2B5EF4-FFF2-40B4-BE49-F238E27FC236}">
                <a16:creationId xmlns:a16="http://schemas.microsoft.com/office/drawing/2014/main" id="{130BB11F-CF15-1B7C-1EE0-2D96A5483AA1}"/>
              </a:ext>
              <a:ext uri="{C183D7F6-B498-43B3-948B-1728B52AA6E4}">
                <adec:decorative xmlns:adec="http://schemas.microsoft.com/office/drawing/2017/decorative" val="1"/>
              </a:ext>
            </a:extLst>
          </p:cNvPr>
          <p:cNvSpPr/>
          <p:nvPr>
            <p:custDataLst>
              <p:tags r:id="rId34"/>
            </p:custDataLst>
          </p:nvPr>
        </p:nvSpPr>
        <p:spPr>
          <a:xfrm>
            <a:off x="7507781" y="4092894"/>
            <a:ext cx="2654300" cy="203200"/>
          </a:xfrm>
          <a:prstGeom prst="snip2DiagRect">
            <a:avLst>
              <a:gd name="adj1" fmla="val 100000"/>
              <a:gd name="adj2" fmla="val 16667"/>
            </a:avLst>
          </a:prstGeom>
          <a:solidFill>
            <a:srgbClr val="0021A5"/>
          </a:solidFill>
          <a:ln w="12700" cap="flat" cmpd="sng" algn="ctr">
            <a:noFill/>
            <a:prstDash val="solid"/>
            <a:miter lim="800000"/>
          </a:ln>
          <a:effectLst/>
          <a:scene3d>
            <a:camera prst="orthographicFront"/>
            <a:lightRig rig="balanced" dir="t">
              <a:rot lat="0" lon="0" rev="8700000"/>
            </a:lightRig>
          </a:scene3d>
          <a:sp3d>
            <a:bevelT w="1651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43" name="OTLSHAPE_T_58a4b4e5a02942d382843ab497cc2b69_Shape">
            <a:extLst>
              <a:ext uri="{FF2B5EF4-FFF2-40B4-BE49-F238E27FC236}">
                <a16:creationId xmlns:a16="http://schemas.microsoft.com/office/drawing/2014/main" id="{7B10933E-AA2D-DAC2-FF5A-382AE13703C7}"/>
              </a:ext>
              <a:ext uri="{C183D7F6-B498-43B3-948B-1728B52AA6E4}">
                <adec:decorative xmlns:adec="http://schemas.microsoft.com/office/drawing/2017/decorative" val="1"/>
              </a:ext>
            </a:extLst>
          </p:cNvPr>
          <p:cNvSpPr/>
          <p:nvPr>
            <p:custDataLst>
              <p:tags r:id="rId35"/>
            </p:custDataLst>
          </p:nvPr>
        </p:nvSpPr>
        <p:spPr>
          <a:xfrm>
            <a:off x="7507781" y="4908318"/>
            <a:ext cx="2654300" cy="203200"/>
          </a:xfrm>
          <a:prstGeom prst="snip2DiagRect">
            <a:avLst>
              <a:gd name="adj1" fmla="val 100000"/>
              <a:gd name="adj2" fmla="val 16667"/>
            </a:avLst>
          </a:prstGeom>
          <a:solidFill>
            <a:srgbClr val="0021A5"/>
          </a:solidFill>
          <a:ln w="12700" cap="flat" cmpd="sng" algn="ctr">
            <a:noFill/>
            <a:prstDash val="solid"/>
            <a:miter lim="800000"/>
          </a:ln>
          <a:effectLst/>
          <a:scene3d>
            <a:camera prst="orthographicFront"/>
            <a:lightRig rig="balanced" dir="t">
              <a:rot lat="0" lon="0" rev="8700000"/>
            </a:lightRig>
          </a:scene3d>
          <a:sp3d>
            <a:bevelT w="1651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44" name="OTLSHAPE_T_c1ffd0f6a0c74f31b24e9b79dd175d08_Title">
            <a:extLst>
              <a:ext uri="{FF2B5EF4-FFF2-40B4-BE49-F238E27FC236}">
                <a16:creationId xmlns:a16="http://schemas.microsoft.com/office/drawing/2014/main" id="{111C6A06-CB0B-586E-CF04-38B6E5158FF2}"/>
              </a:ext>
              <a:ext uri="{C183D7F6-B498-43B3-948B-1728B52AA6E4}">
                <adec:decorative xmlns:adec="http://schemas.microsoft.com/office/drawing/2017/decorative" val="1"/>
              </a:ext>
            </a:extLst>
          </p:cNvPr>
          <p:cNvSpPr txBox="1"/>
          <p:nvPr>
            <p:custDataLst>
              <p:tags r:id="rId36"/>
            </p:custDataLst>
          </p:nvPr>
        </p:nvSpPr>
        <p:spPr>
          <a:xfrm>
            <a:off x="5949247" y="4032911"/>
            <a:ext cx="1482254" cy="323165"/>
          </a:xfrm>
          <a:prstGeom prst="rect">
            <a:avLst/>
          </a:prstGeom>
          <a:noFill/>
        </p:spPr>
        <p:txBody>
          <a:bodyPr vert="horz" wrap="square" lIns="0" tIns="0" rIns="0" bIns="0" rtlCol="0" anchor="ctr" anchorCtr="0">
            <a:spAutoFit/>
          </a:bodyPr>
          <a:lstStyle/>
          <a:p>
            <a:pPr algn="r"/>
            <a:r>
              <a:rPr lang="en-US" sz="1050" b="1" spc="-10" dirty="0">
                <a:solidFill>
                  <a:schemeClr val="dk2"/>
                </a:solidFill>
                <a:latin typeface="IBM Plex Sans" panose="020B0503050203000203" pitchFamily="34" charset="0"/>
              </a:rPr>
              <a:t>ES Analyst/Dev Testing and Review in QAT</a:t>
            </a:r>
          </a:p>
        </p:txBody>
      </p:sp>
      <p:sp>
        <p:nvSpPr>
          <p:cNvPr id="45" name="OTLSHAPE_T_c1ffd0f6a0c74f31b24e9b79dd175d08_JoinedDate">
            <a:extLst>
              <a:ext uri="{FF2B5EF4-FFF2-40B4-BE49-F238E27FC236}">
                <a16:creationId xmlns:a16="http://schemas.microsoft.com/office/drawing/2014/main" id="{C61632D4-DFBF-03AF-CA27-2534824976C2}"/>
              </a:ext>
              <a:ext uri="{C183D7F6-B498-43B3-948B-1728B52AA6E4}">
                <adec:decorative xmlns:adec="http://schemas.microsoft.com/office/drawing/2017/decorative" val="1"/>
              </a:ext>
            </a:extLst>
          </p:cNvPr>
          <p:cNvSpPr txBox="1"/>
          <p:nvPr>
            <p:custDataLst>
              <p:tags r:id="rId37"/>
            </p:custDataLst>
          </p:nvPr>
        </p:nvSpPr>
        <p:spPr>
          <a:xfrm>
            <a:off x="10204671" y="4125244"/>
            <a:ext cx="1453809" cy="138499"/>
          </a:xfrm>
          <a:prstGeom prst="rect">
            <a:avLst/>
          </a:prstGeom>
          <a:noFill/>
        </p:spPr>
        <p:txBody>
          <a:bodyPr vert="horz" wrap="square" lIns="0" tIns="0" rIns="0" bIns="0" rtlCol="0" anchor="ctr" anchorCtr="0">
            <a:spAutoFit/>
          </a:bodyPr>
          <a:lstStyle/>
          <a:p>
            <a:r>
              <a:rPr lang="en-US" sz="900" spc="-4" dirty="0">
                <a:solidFill>
                  <a:schemeClr val="dk2"/>
                </a:solidFill>
                <a:latin typeface="IBM Plex Sans" panose="020B0503050203000203" pitchFamily="34" charset="0"/>
              </a:rPr>
              <a:t>08.27.20 - 09.18.20</a:t>
            </a:r>
          </a:p>
        </p:txBody>
      </p:sp>
      <p:sp>
        <p:nvSpPr>
          <p:cNvPr id="46" name="OTLSHAPE_T_58a4b4e5a02942d382843ab497cc2b69_Title">
            <a:extLst>
              <a:ext uri="{FF2B5EF4-FFF2-40B4-BE49-F238E27FC236}">
                <a16:creationId xmlns:a16="http://schemas.microsoft.com/office/drawing/2014/main" id="{05F9B900-70E9-3601-6ABE-153DBC373139}"/>
              </a:ext>
              <a:ext uri="{C183D7F6-B498-43B3-948B-1728B52AA6E4}">
                <adec:decorative xmlns:adec="http://schemas.microsoft.com/office/drawing/2017/decorative" val="1"/>
              </a:ext>
            </a:extLst>
          </p:cNvPr>
          <p:cNvSpPr txBox="1"/>
          <p:nvPr>
            <p:custDataLst>
              <p:tags r:id="rId38"/>
            </p:custDataLst>
          </p:nvPr>
        </p:nvSpPr>
        <p:spPr>
          <a:xfrm>
            <a:off x="5399961" y="4848336"/>
            <a:ext cx="2057400" cy="323165"/>
          </a:xfrm>
          <a:prstGeom prst="rect">
            <a:avLst/>
          </a:prstGeom>
          <a:noFill/>
        </p:spPr>
        <p:txBody>
          <a:bodyPr vert="horz" wrap="square" lIns="0" tIns="0" rIns="0" bIns="0" rtlCol="0" anchor="ctr" anchorCtr="0">
            <a:spAutoFit/>
          </a:bodyPr>
          <a:lstStyle/>
          <a:p>
            <a:pPr algn="r"/>
            <a:r>
              <a:rPr lang="en-US" sz="1050" b="1" spc="-8" dirty="0">
                <a:solidFill>
                  <a:schemeClr val="dk2"/>
                </a:solidFill>
                <a:latin typeface="IBM Plex Sans" panose="020B0503050203000203" pitchFamily="34" charset="0"/>
              </a:rPr>
              <a:t>Load Testing (Advance Registration)</a:t>
            </a:r>
          </a:p>
        </p:txBody>
      </p:sp>
      <p:sp>
        <p:nvSpPr>
          <p:cNvPr id="47" name="OTLSHAPE_T_aaa5d2824d3548fb8dc1032d51a7b3d2_Title">
            <a:extLst>
              <a:ext uri="{FF2B5EF4-FFF2-40B4-BE49-F238E27FC236}">
                <a16:creationId xmlns:a16="http://schemas.microsoft.com/office/drawing/2014/main" id="{1D83FF43-1172-A072-41F0-512F3A468B28}"/>
              </a:ext>
              <a:ext uri="{C183D7F6-B498-43B3-948B-1728B52AA6E4}">
                <adec:decorative xmlns:adec="http://schemas.microsoft.com/office/drawing/2017/decorative" val="1"/>
              </a:ext>
            </a:extLst>
          </p:cNvPr>
          <p:cNvSpPr txBox="1"/>
          <p:nvPr>
            <p:custDataLst>
              <p:tags r:id="rId39"/>
            </p:custDataLst>
          </p:nvPr>
        </p:nvSpPr>
        <p:spPr>
          <a:xfrm>
            <a:off x="8555255" y="4518136"/>
            <a:ext cx="1778000" cy="323165"/>
          </a:xfrm>
          <a:prstGeom prst="rect">
            <a:avLst/>
          </a:prstGeom>
          <a:noFill/>
        </p:spPr>
        <p:txBody>
          <a:bodyPr vert="horz" wrap="square" lIns="0" tIns="0" rIns="0" bIns="0" rtlCol="0" anchor="ctr" anchorCtr="0">
            <a:spAutoFit/>
          </a:bodyPr>
          <a:lstStyle/>
          <a:p>
            <a:pPr algn="r"/>
            <a:r>
              <a:rPr lang="en-US" sz="1050" b="1" spc="-4" dirty="0">
                <a:solidFill>
                  <a:schemeClr val="dk2"/>
                </a:solidFill>
                <a:latin typeface="IBM Plex Sans" panose="020B0503050203000203" pitchFamily="34" charset="0"/>
              </a:rPr>
              <a:t>Deployment Checklist Meeting</a:t>
            </a:r>
          </a:p>
        </p:txBody>
      </p:sp>
      <p:sp>
        <p:nvSpPr>
          <p:cNvPr id="48" name="OTLSHAPE_T_aaa5d2824d3548fb8dc1032d51a7b3d2_Shape">
            <a:extLst>
              <a:ext uri="{FF2B5EF4-FFF2-40B4-BE49-F238E27FC236}">
                <a16:creationId xmlns:a16="http://schemas.microsoft.com/office/drawing/2014/main" id="{BF8038C9-2213-255F-2B7D-8E8276BCB481}"/>
              </a:ext>
              <a:ext uri="{C183D7F6-B498-43B3-948B-1728B52AA6E4}">
                <adec:decorative xmlns:adec="http://schemas.microsoft.com/office/drawing/2017/decorative" val="1"/>
              </a:ext>
            </a:extLst>
          </p:cNvPr>
          <p:cNvSpPr/>
          <p:nvPr>
            <p:custDataLst>
              <p:tags r:id="rId40"/>
            </p:custDataLst>
          </p:nvPr>
        </p:nvSpPr>
        <p:spPr>
          <a:xfrm>
            <a:off x="10384055" y="4578118"/>
            <a:ext cx="127000" cy="203200"/>
          </a:xfrm>
          <a:prstGeom prst="snip2DiagRect">
            <a:avLst>
              <a:gd name="adj1" fmla="val 100000"/>
              <a:gd name="adj2" fmla="val 16667"/>
            </a:avLst>
          </a:prstGeom>
          <a:solidFill>
            <a:schemeClr val="accent5"/>
          </a:solidFill>
          <a:ln w="12700" cap="flat" cmpd="sng" algn="ctr">
            <a:noFill/>
            <a:prstDash val="solid"/>
            <a:miter lim="800000"/>
          </a:ln>
          <a:effectLst/>
          <a:scene3d>
            <a:camera prst="orthographicFront"/>
            <a:lightRig rig="balanced" dir="t">
              <a:rot lat="0" lon="0" rev="8700000"/>
            </a:lightRig>
          </a:scene3d>
          <a:sp3d>
            <a:bevelT w="1651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IBM Plex Sans" panose="020B0503050203000203" pitchFamily="34" charset="0"/>
            </a:endParaRPr>
          </a:p>
        </p:txBody>
      </p:sp>
      <p:sp>
        <p:nvSpPr>
          <p:cNvPr id="49" name="OTLSHAPE_T_aaa5d2824d3548fb8dc1032d51a7b3d2_JoinedDate">
            <a:extLst>
              <a:ext uri="{FF2B5EF4-FFF2-40B4-BE49-F238E27FC236}">
                <a16:creationId xmlns:a16="http://schemas.microsoft.com/office/drawing/2014/main" id="{A6629751-71F6-DCA8-5C21-55861872ED44}"/>
              </a:ext>
              <a:ext uri="{C183D7F6-B498-43B3-948B-1728B52AA6E4}">
                <adec:decorative xmlns:adec="http://schemas.microsoft.com/office/drawing/2017/decorative" val="1"/>
              </a:ext>
            </a:extLst>
          </p:cNvPr>
          <p:cNvSpPr txBox="1"/>
          <p:nvPr>
            <p:custDataLst>
              <p:tags r:id="rId41"/>
            </p:custDataLst>
          </p:nvPr>
        </p:nvSpPr>
        <p:spPr>
          <a:xfrm>
            <a:off x="10623431" y="4609426"/>
            <a:ext cx="584200" cy="138499"/>
          </a:xfrm>
          <a:prstGeom prst="rect">
            <a:avLst/>
          </a:prstGeom>
          <a:noFill/>
        </p:spPr>
        <p:txBody>
          <a:bodyPr vert="horz" wrap="square" lIns="0" tIns="0" rIns="0" bIns="0" rtlCol="0" anchor="ctr" anchorCtr="0">
            <a:spAutoFit/>
          </a:bodyPr>
          <a:lstStyle/>
          <a:p>
            <a:r>
              <a:rPr lang="en-US" sz="900" spc="-6" dirty="0">
                <a:solidFill>
                  <a:schemeClr val="dk2"/>
                </a:solidFill>
                <a:latin typeface="IBM Plex Sans" panose="020B0503050203000203" pitchFamily="34" charset="0"/>
              </a:rPr>
              <a:t>09.21.20</a:t>
            </a:r>
          </a:p>
        </p:txBody>
      </p:sp>
      <p:sp>
        <p:nvSpPr>
          <p:cNvPr id="50" name="OTLSHAPE_T_58a4b4e5a02942d382843ab497cc2b69_JoinedDate">
            <a:extLst>
              <a:ext uri="{FF2B5EF4-FFF2-40B4-BE49-F238E27FC236}">
                <a16:creationId xmlns:a16="http://schemas.microsoft.com/office/drawing/2014/main" id="{E68A83A0-A132-CDE2-AA8C-351D984AB41E}"/>
              </a:ext>
              <a:ext uri="{C183D7F6-B498-43B3-948B-1728B52AA6E4}">
                <adec:decorative xmlns:adec="http://schemas.microsoft.com/office/drawing/2017/decorative" val="1"/>
              </a:ext>
            </a:extLst>
          </p:cNvPr>
          <p:cNvSpPr txBox="1"/>
          <p:nvPr>
            <p:custDataLst>
              <p:tags r:id="rId42"/>
            </p:custDataLst>
          </p:nvPr>
        </p:nvSpPr>
        <p:spPr>
          <a:xfrm>
            <a:off x="10204672" y="4940669"/>
            <a:ext cx="1316768" cy="138499"/>
          </a:xfrm>
          <a:prstGeom prst="rect">
            <a:avLst/>
          </a:prstGeom>
          <a:noFill/>
        </p:spPr>
        <p:txBody>
          <a:bodyPr vert="horz" wrap="square" lIns="0" tIns="0" rIns="0" bIns="0" rtlCol="0" anchor="ctr" anchorCtr="0">
            <a:spAutoFit/>
          </a:bodyPr>
          <a:lstStyle/>
          <a:p>
            <a:r>
              <a:rPr lang="en-US" sz="900" spc="-4" dirty="0">
                <a:solidFill>
                  <a:schemeClr val="dk2"/>
                </a:solidFill>
                <a:latin typeface="IBM Plex Sans" panose="020B0503050203000203" pitchFamily="34" charset="0"/>
              </a:rPr>
              <a:t>08.27.20 - 09.18.20</a:t>
            </a:r>
          </a:p>
        </p:txBody>
      </p:sp>
      <p:sp>
        <p:nvSpPr>
          <p:cNvPr id="51" name="OTLSHAPE_T_c1ffd0f6a0c74f31b24e9b79dd175d08_Duration">
            <a:extLst>
              <a:ext uri="{FF2B5EF4-FFF2-40B4-BE49-F238E27FC236}">
                <a16:creationId xmlns:a16="http://schemas.microsoft.com/office/drawing/2014/main" id="{969148F7-74CB-4BC9-2BEC-818AF0040AE1}"/>
              </a:ext>
              <a:ext uri="{C183D7F6-B498-43B3-948B-1728B52AA6E4}">
                <adec:decorative xmlns:adec="http://schemas.microsoft.com/office/drawing/2017/decorative" val="1"/>
              </a:ext>
            </a:extLst>
          </p:cNvPr>
          <p:cNvSpPr txBox="1"/>
          <p:nvPr>
            <p:custDataLst>
              <p:tags r:id="rId43"/>
            </p:custDataLst>
          </p:nvPr>
        </p:nvSpPr>
        <p:spPr>
          <a:xfrm>
            <a:off x="8543237" y="4125243"/>
            <a:ext cx="588743" cy="138499"/>
          </a:xfrm>
          <a:prstGeom prst="rect">
            <a:avLst/>
          </a:prstGeom>
          <a:noFill/>
        </p:spPr>
        <p:txBody>
          <a:bodyPr vert="horz" wrap="square" lIns="0" tIns="0" rIns="0" bIns="0" rtlCol="0" anchor="ctr" anchorCtr="0">
            <a:spAutoFit/>
          </a:bodyPr>
          <a:lstStyle/>
          <a:p>
            <a:pPr algn="ctr"/>
            <a:r>
              <a:rPr lang="en-US" sz="900" spc="-4" dirty="0">
                <a:solidFill>
                  <a:schemeClr val="bg1"/>
                </a:solidFill>
                <a:latin typeface="IBM Plex Sans" panose="020B0503050203000203" pitchFamily="34" charset="0"/>
              </a:rPr>
              <a:t>3.4 weeks</a:t>
            </a:r>
          </a:p>
        </p:txBody>
      </p:sp>
      <p:sp>
        <p:nvSpPr>
          <p:cNvPr id="52" name="OTLSHAPE_T_58a4b4e5a02942d382843ab497cc2b69_Duration">
            <a:extLst>
              <a:ext uri="{FF2B5EF4-FFF2-40B4-BE49-F238E27FC236}">
                <a16:creationId xmlns:a16="http://schemas.microsoft.com/office/drawing/2014/main" id="{D381411E-B14A-7051-B5B8-01DB33A7ED35}"/>
              </a:ext>
              <a:ext uri="{C183D7F6-B498-43B3-948B-1728B52AA6E4}">
                <adec:decorative xmlns:adec="http://schemas.microsoft.com/office/drawing/2017/decorative" val="1"/>
              </a:ext>
            </a:extLst>
          </p:cNvPr>
          <p:cNvSpPr txBox="1"/>
          <p:nvPr>
            <p:custDataLst>
              <p:tags r:id="rId44"/>
            </p:custDataLst>
          </p:nvPr>
        </p:nvSpPr>
        <p:spPr>
          <a:xfrm>
            <a:off x="8546111" y="4940691"/>
            <a:ext cx="567579" cy="138499"/>
          </a:xfrm>
          <a:prstGeom prst="rect">
            <a:avLst/>
          </a:prstGeom>
          <a:noFill/>
        </p:spPr>
        <p:txBody>
          <a:bodyPr vert="horz" wrap="square" lIns="0" tIns="0" rIns="0" bIns="0" rtlCol="0" anchor="ctr" anchorCtr="0">
            <a:spAutoFit/>
          </a:bodyPr>
          <a:lstStyle/>
          <a:p>
            <a:pPr algn="ctr"/>
            <a:r>
              <a:rPr lang="en-US" sz="900" spc="-4" dirty="0">
                <a:solidFill>
                  <a:schemeClr val="bg1"/>
                </a:solidFill>
                <a:latin typeface="IBM Plex Sans" panose="020B0503050203000203" pitchFamily="34" charset="0"/>
              </a:rPr>
              <a:t>3.4 weeks</a:t>
            </a:r>
          </a:p>
        </p:txBody>
      </p:sp>
    </p:spTree>
    <p:extLst>
      <p:ext uri="{BB962C8B-B14F-4D97-AF65-F5344CB8AC3E}">
        <p14:creationId xmlns:p14="http://schemas.microsoft.com/office/powerpoint/2010/main" val="25245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AFA8A-C970-D4C7-C468-83901381EE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08031-01D0-6C8B-FC82-BC3C822A8015}"/>
              </a:ext>
            </a:extLst>
          </p:cNvPr>
          <p:cNvSpPr>
            <a:spLocks noGrp="1"/>
          </p:cNvSpPr>
          <p:nvPr>
            <p:ph type="title"/>
          </p:nvPr>
        </p:nvSpPr>
        <p:spPr/>
        <p:txBody>
          <a:bodyPr/>
          <a:lstStyle/>
          <a:p>
            <a:r>
              <a:rPr lang="en-US" dirty="0">
                <a:latin typeface="Anybody" pitchFamily="2" charset="0"/>
              </a:rPr>
              <a:t>Considerations/Potential Risks</a:t>
            </a:r>
          </a:p>
        </p:txBody>
      </p:sp>
      <p:pic>
        <p:nvPicPr>
          <p:cNvPr id="6" name="Picture 5">
            <a:extLst>
              <a:ext uri="{FF2B5EF4-FFF2-40B4-BE49-F238E27FC236}">
                <a16:creationId xmlns:a16="http://schemas.microsoft.com/office/drawing/2014/main" id="{F44DB34C-FC22-382C-89A4-4A1650DFA08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269846" y="6353892"/>
            <a:ext cx="1587666" cy="239969"/>
          </a:xfrm>
          <a:prstGeom prst="rect">
            <a:avLst/>
          </a:prstGeom>
        </p:spPr>
      </p:pic>
      <p:graphicFrame>
        <p:nvGraphicFramePr>
          <p:cNvPr id="4" name="Content Placeholder 3">
            <a:extLst>
              <a:ext uri="{FF2B5EF4-FFF2-40B4-BE49-F238E27FC236}">
                <a16:creationId xmlns:a16="http://schemas.microsoft.com/office/drawing/2014/main" id="{27B93434-A792-900D-08A5-FB22D2A1D6B6}"/>
              </a:ext>
            </a:extLst>
          </p:cNvPr>
          <p:cNvGraphicFramePr>
            <a:graphicFrameLocks/>
          </p:cNvGraphicFramePr>
          <p:nvPr>
            <p:extLst>
              <p:ext uri="{D42A27DB-BD31-4B8C-83A1-F6EECF244321}">
                <p14:modId xmlns:p14="http://schemas.microsoft.com/office/powerpoint/2010/main" val="3453845087"/>
              </p:ext>
            </p:extLst>
          </p:nvPr>
        </p:nvGraphicFramePr>
        <p:xfrm>
          <a:off x="1090420" y="1141788"/>
          <a:ext cx="10228944" cy="4992634"/>
        </p:xfrm>
        <a:graphic>
          <a:graphicData uri="http://schemas.openxmlformats.org/drawingml/2006/table">
            <a:tbl>
              <a:tblPr firstRow="1" firstCol="1" bandRow="1">
                <a:tableStyleId>{5C22544A-7EE6-4342-B048-85BDC9FD1C3A}</a:tableStyleId>
              </a:tblPr>
              <a:tblGrid>
                <a:gridCol w="677801">
                  <a:extLst>
                    <a:ext uri="{9D8B030D-6E8A-4147-A177-3AD203B41FA5}">
                      <a16:colId xmlns:a16="http://schemas.microsoft.com/office/drawing/2014/main" val="176120625"/>
                    </a:ext>
                  </a:extLst>
                </a:gridCol>
                <a:gridCol w="2974783">
                  <a:extLst>
                    <a:ext uri="{9D8B030D-6E8A-4147-A177-3AD203B41FA5}">
                      <a16:colId xmlns:a16="http://schemas.microsoft.com/office/drawing/2014/main" val="2170426908"/>
                    </a:ext>
                  </a:extLst>
                </a:gridCol>
                <a:gridCol w="2468880">
                  <a:extLst>
                    <a:ext uri="{9D8B030D-6E8A-4147-A177-3AD203B41FA5}">
                      <a16:colId xmlns:a16="http://schemas.microsoft.com/office/drawing/2014/main" val="541820359"/>
                    </a:ext>
                  </a:extLst>
                </a:gridCol>
                <a:gridCol w="4107480">
                  <a:extLst>
                    <a:ext uri="{9D8B030D-6E8A-4147-A177-3AD203B41FA5}">
                      <a16:colId xmlns:a16="http://schemas.microsoft.com/office/drawing/2014/main" val="797489039"/>
                    </a:ext>
                  </a:extLst>
                </a:gridCol>
              </a:tblGrid>
              <a:tr h="224597">
                <a:tc>
                  <a:txBody>
                    <a:bodyPr/>
                    <a:lstStyle/>
                    <a:p>
                      <a:pPr marL="0" marR="0">
                        <a:spcBef>
                          <a:spcPts val="0"/>
                        </a:spcBef>
                        <a:spcAft>
                          <a:spcPts val="0"/>
                        </a:spcAft>
                      </a:pPr>
                      <a:r>
                        <a:rPr lang="en-US" sz="1400" dirty="0">
                          <a:effectLst/>
                          <a:latin typeface="IBM Plex Sans" panose="020B0503050203000203" pitchFamily="34" charset="0"/>
                          <a:ea typeface="Times New Roman" panose="02020603050405020304" pitchFamily="18" charset="0"/>
                        </a:rPr>
                        <a:t>Type</a:t>
                      </a:r>
                    </a:p>
                  </a:txBody>
                  <a:tcPr marL="34233" marR="34233" marT="0" marB="0">
                    <a:solidFill>
                      <a:srgbClr val="0021A5"/>
                    </a:solidFill>
                  </a:tcPr>
                </a:tc>
                <a:tc>
                  <a:txBody>
                    <a:bodyPr/>
                    <a:lstStyle/>
                    <a:p>
                      <a:pPr marL="0" marR="0">
                        <a:spcBef>
                          <a:spcPts val="0"/>
                        </a:spcBef>
                        <a:spcAft>
                          <a:spcPts val="0"/>
                        </a:spcAft>
                      </a:pPr>
                      <a:r>
                        <a:rPr lang="en-US" sz="1400" dirty="0">
                          <a:effectLst/>
                          <a:latin typeface="IBM Plex Sans" panose="020B0503050203000203" pitchFamily="34" charset="0"/>
                        </a:rPr>
                        <a:t>Description</a:t>
                      </a:r>
                      <a:endParaRPr lang="en-US" sz="1400" dirty="0">
                        <a:effectLst/>
                        <a:latin typeface="IBM Plex Sans" panose="020B0503050203000203" pitchFamily="34" charset="0"/>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400" dirty="0">
                          <a:effectLst/>
                          <a:latin typeface="IBM Plex Sans" panose="020B0503050203000203" pitchFamily="34" charset="0"/>
                        </a:rPr>
                        <a:t>Impact </a:t>
                      </a:r>
                      <a:endParaRPr lang="en-US" sz="1400" dirty="0">
                        <a:effectLst/>
                        <a:latin typeface="IBM Plex Sans" panose="020B0503050203000203" pitchFamily="34" charset="0"/>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400" dirty="0">
                          <a:effectLst/>
                          <a:latin typeface="IBM Plex Sans" panose="020B0503050203000203" pitchFamily="34" charset="0"/>
                        </a:rPr>
                        <a:t>Mitigation</a:t>
                      </a:r>
                      <a:endParaRPr lang="en-US" sz="1400" dirty="0">
                        <a:effectLst/>
                        <a:latin typeface="IBM Plex Sans" panose="020B0503050203000203" pitchFamily="34" charset="0"/>
                        <a:ea typeface="Times New Roman" panose="02020603050405020304" pitchFamily="18" charset="0"/>
                      </a:endParaRPr>
                    </a:p>
                  </a:txBody>
                  <a:tcPr marL="34233" marR="34233" marT="0" marB="0">
                    <a:solidFill>
                      <a:srgbClr val="0021A5"/>
                    </a:solidFill>
                  </a:tcPr>
                </a:tc>
                <a:extLst>
                  <a:ext uri="{0D108BD9-81ED-4DB2-BD59-A6C34878D82A}">
                    <a16:rowId xmlns:a16="http://schemas.microsoft.com/office/drawing/2014/main" val="3705249376"/>
                  </a:ext>
                </a:extLst>
              </a:tr>
              <a:tr h="1272164">
                <a:tc>
                  <a:txBody>
                    <a:bodyPr/>
                    <a:lstStyle/>
                    <a:p>
                      <a:pPr marL="0" marR="0" algn="l" defTabSz="914400" rtl="0" eaLnBrk="1" latinLnBrk="0" hangingPunct="1">
                        <a:spcBef>
                          <a:spcPts val="0"/>
                        </a:spcBef>
                        <a:spcAft>
                          <a:spcPts val="0"/>
                        </a:spcAft>
                      </a:pPr>
                      <a:r>
                        <a:rPr lang="en-US" sz="1200" b="1" i="1" kern="1200" dirty="0">
                          <a:solidFill>
                            <a:schemeClr val="lt1"/>
                          </a:solidFill>
                          <a:effectLst/>
                          <a:latin typeface="IBM Plex Sans" panose="020B0503050203000203" pitchFamily="34" charset="0"/>
                          <a:ea typeface="+mn-ea"/>
                          <a:cs typeface="+mn-cs"/>
                        </a:rPr>
                        <a:t>Risk OR consideration</a:t>
                      </a:r>
                    </a:p>
                  </a:txBody>
                  <a:tcPr marL="34233" marR="34233" marT="0" marB="0">
                    <a:solidFill>
                      <a:srgbClr val="0021A5"/>
                    </a:solidFill>
                  </a:tcPr>
                </a:tc>
                <a:tc>
                  <a:txBody>
                    <a:bodyPr/>
                    <a:lstStyle/>
                    <a:p>
                      <a:pPr marL="0" marR="0" algn="l" defTabSz="914400" rtl="0" eaLnBrk="1" latinLnBrk="0" hangingPunct="1">
                        <a:spcBef>
                          <a:spcPts val="0"/>
                        </a:spcBef>
                        <a:spcAft>
                          <a:spcPts val="0"/>
                        </a:spcAft>
                      </a:pPr>
                      <a:r>
                        <a:rPr lang="en-US" sz="1200" b="0" i="1" kern="1200" dirty="0">
                          <a:solidFill>
                            <a:schemeClr val="tx1"/>
                          </a:solidFill>
                          <a:effectLst/>
                          <a:latin typeface="IBM Plex Sans" panose="020B0503050203000203" pitchFamily="34" charset="0"/>
                          <a:ea typeface="+mn-ea"/>
                          <a:cs typeface="+mn-cs"/>
                        </a:rPr>
                        <a:t>The university campus community must be notified about the project and any business process modifications that might occur because of the upgrade.</a:t>
                      </a:r>
                    </a:p>
                  </a:txBody>
                  <a:tcPr marL="34233" marR="34233" marT="0" marB="0">
                    <a:solidFill>
                      <a:srgbClr val="CBCCE1"/>
                    </a:solidFill>
                  </a:tcPr>
                </a:tc>
                <a:tc>
                  <a:txBody>
                    <a:bodyPr/>
                    <a:lstStyle/>
                    <a:p>
                      <a:pPr marL="285750" marR="0" indent="-285750">
                        <a:spcBef>
                          <a:spcPts val="0"/>
                        </a:spcBef>
                        <a:spcAft>
                          <a:spcPts val="0"/>
                        </a:spcAft>
                        <a:buFont typeface="Arial" panose="020B0604020202020204" pitchFamily="34" charset="0"/>
                        <a:buChar char="•"/>
                      </a:pPr>
                      <a:endParaRPr lang="en-US" sz="1200" i="1" dirty="0">
                        <a:effectLst/>
                        <a:latin typeface="IBM Plex Sans" panose="020B0503050203000203" pitchFamily="34" charset="0"/>
                        <a:ea typeface="Times New Roman" panose="02020603050405020304" pitchFamily="18" charset="0"/>
                      </a:endParaRPr>
                    </a:p>
                  </a:txBody>
                  <a:tcPr marL="34233" marR="34233" marT="0" marB="0">
                    <a:solidFill>
                      <a:srgbClr val="CBCCE1"/>
                    </a:solidFill>
                  </a:tcPr>
                </a:tc>
                <a:tc>
                  <a:txBody>
                    <a:bodyPr/>
                    <a:lstStyle/>
                    <a:p>
                      <a:pPr marL="285750" marR="0" indent="-285750">
                        <a:spcBef>
                          <a:spcPts val="0"/>
                        </a:spcBef>
                        <a:spcAft>
                          <a:spcPts val="0"/>
                        </a:spcAft>
                        <a:buFont typeface="Arial" panose="020B0604020202020204" pitchFamily="34" charset="0"/>
                        <a:buChar char="•"/>
                      </a:pPr>
                      <a:r>
                        <a:rPr lang="en-US" sz="1200" i="1" dirty="0">
                          <a:effectLst/>
                          <a:latin typeface="IBM Plex Sans" panose="020B0503050203000203" pitchFamily="34" charset="0"/>
                          <a:ea typeface="Times New Roman" panose="02020603050405020304" pitchFamily="18" charset="0"/>
                        </a:rPr>
                        <a:t>Establish clear lines of communication between the project team and the customer</a:t>
                      </a:r>
                    </a:p>
                    <a:p>
                      <a:pPr marL="285750" marR="0" indent="-285750">
                        <a:spcBef>
                          <a:spcPts val="0"/>
                        </a:spcBef>
                        <a:spcAft>
                          <a:spcPts val="0"/>
                        </a:spcAft>
                        <a:buFont typeface="Arial" panose="020B0604020202020204" pitchFamily="34" charset="0"/>
                        <a:buChar char="•"/>
                      </a:pPr>
                      <a:r>
                        <a:rPr lang="en-US" sz="1200" i="1" dirty="0">
                          <a:effectLst/>
                          <a:latin typeface="IBM Plex Sans" panose="020B0503050203000203" pitchFamily="34" charset="0"/>
                          <a:ea typeface="Times New Roman" panose="02020603050405020304" pitchFamily="18" charset="0"/>
                        </a:rPr>
                        <a:t>Proactively manage communication</a:t>
                      </a:r>
                    </a:p>
                    <a:p>
                      <a:pPr marL="285750" marR="0" indent="-285750">
                        <a:spcBef>
                          <a:spcPts val="0"/>
                        </a:spcBef>
                        <a:spcAft>
                          <a:spcPts val="0"/>
                        </a:spcAft>
                        <a:buFont typeface="Arial" panose="020B0604020202020204" pitchFamily="34" charset="0"/>
                        <a:buChar char="•"/>
                      </a:pPr>
                      <a:r>
                        <a:rPr lang="en-US" sz="1200" i="1" dirty="0">
                          <a:effectLst/>
                          <a:latin typeface="IBM Plex Sans" panose="020B0503050203000203" pitchFamily="34" charset="0"/>
                          <a:ea typeface="Times New Roman" panose="02020603050405020304" pitchFamily="18" charset="0"/>
                        </a:rPr>
                        <a:t>Develop issue logs and plans to track and resolve issues</a:t>
                      </a:r>
                    </a:p>
                    <a:p>
                      <a:pPr marL="285750" marR="0" indent="-285750">
                        <a:spcBef>
                          <a:spcPts val="0"/>
                        </a:spcBef>
                        <a:spcAft>
                          <a:spcPts val="0"/>
                        </a:spcAft>
                        <a:buFont typeface="Arial" panose="020B0604020202020204" pitchFamily="34" charset="0"/>
                        <a:buChar char="•"/>
                      </a:pPr>
                      <a:r>
                        <a:rPr lang="en-US" sz="1200" i="1" dirty="0">
                          <a:effectLst/>
                          <a:latin typeface="IBM Plex Sans" panose="020B0503050203000203" pitchFamily="34" charset="0"/>
                          <a:ea typeface="Times New Roman" panose="02020603050405020304" pitchFamily="18" charset="0"/>
                        </a:rPr>
                        <a:t>Follow up on action items</a:t>
                      </a:r>
                    </a:p>
                    <a:p>
                      <a:pPr marL="285750" marR="0" indent="-285750">
                        <a:spcBef>
                          <a:spcPts val="0"/>
                        </a:spcBef>
                        <a:spcAft>
                          <a:spcPts val="0"/>
                        </a:spcAft>
                        <a:buFont typeface="Arial" panose="020B0604020202020204" pitchFamily="34" charset="0"/>
                        <a:buChar char="•"/>
                      </a:pPr>
                      <a:r>
                        <a:rPr lang="en-US" sz="1200" i="1" dirty="0">
                          <a:effectLst/>
                          <a:latin typeface="IBM Plex Sans" panose="020B0503050203000203" pitchFamily="34" charset="0"/>
                          <a:ea typeface="Times New Roman" panose="02020603050405020304" pitchFamily="18" charset="0"/>
                        </a:rPr>
                        <a:t>Ensure all project status information is accurate and up-to date</a:t>
                      </a:r>
                    </a:p>
                  </a:txBody>
                  <a:tcPr marL="34233" marR="34233" marT="0" marB="0">
                    <a:solidFill>
                      <a:srgbClr val="CBCCE1"/>
                    </a:solidFill>
                  </a:tcPr>
                </a:tc>
                <a:extLst>
                  <a:ext uri="{0D108BD9-81ED-4DB2-BD59-A6C34878D82A}">
                    <a16:rowId xmlns:a16="http://schemas.microsoft.com/office/drawing/2014/main" val="2107751790"/>
                  </a:ext>
                </a:extLst>
              </a:tr>
              <a:tr h="848110">
                <a:tc>
                  <a:txBody>
                    <a:bodyPr/>
                    <a:lstStyle/>
                    <a:p>
                      <a:pPr marL="0" marR="0">
                        <a:spcBef>
                          <a:spcPts val="0"/>
                        </a:spcBef>
                        <a:spcAft>
                          <a:spcPts val="0"/>
                        </a:spcAft>
                      </a:pPr>
                      <a:endParaRPr lang="en-US" sz="1200" dirty="0">
                        <a:effectLst/>
                        <a:latin typeface="IBM Plex Sans" panose="020B0503050203000203" pitchFamily="34" charset="0"/>
                        <a:ea typeface="Times New Roman" panose="02020603050405020304" pitchFamily="18" charset="0"/>
                      </a:endParaRPr>
                    </a:p>
                  </a:txBody>
                  <a:tcPr marL="34233" marR="34233" marT="0" marB="0">
                    <a:solidFill>
                      <a:srgbClr val="0021A5"/>
                    </a:solidFill>
                  </a:tcPr>
                </a:tc>
                <a:tc>
                  <a:txBody>
                    <a:bodyPr/>
                    <a:lstStyle/>
                    <a:p>
                      <a:pPr marL="0" marR="0">
                        <a:spcBef>
                          <a:spcPts val="0"/>
                        </a:spcBef>
                        <a:spcAft>
                          <a:spcPts val="0"/>
                        </a:spcAft>
                      </a:pPr>
                      <a:r>
                        <a:rPr lang="en-US" sz="1200" b="0" i="1" kern="1200" dirty="0">
                          <a:solidFill>
                            <a:schemeClr val="tx1"/>
                          </a:solidFill>
                          <a:effectLst/>
                          <a:latin typeface="IBM Plex Sans" panose="020B0503050203000203" pitchFamily="34" charset="0"/>
                          <a:ea typeface="+mn-ea"/>
                          <a:cs typeface="+mn-cs"/>
                        </a:rPr>
                        <a:t>This project has an effect, and any issues could affect several functional areas and business processes.</a:t>
                      </a:r>
                    </a:p>
                    <a:p>
                      <a:pPr marL="0" marR="0">
                        <a:spcBef>
                          <a:spcPts val="0"/>
                        </a:spcBef>
                        <a:spcAft>
                          <a:spcPts val="0"/>
                        </a:spcAft>
                      </a:pPr>
                      <a:endParaRPr lang="en-US" sz="1200" b="0" i="1" dirty="0">
                        <a:solidFill>
                          <a:schemeClr val="tx1"/>
                        </a:solidFill>
                        <a:effectLst/>
                        <a:latin typeface="IBM Plex Sans" panose="020B0503050203000203" pitchFamily="34" charset="0"/>
                        <a:ea typeface="Times New Roman" panose="02020603050405020304" pitchFamily="18" charset="0"/>
                      </a:endParaRPr>
                    </a:p>
                  </a:txBody>
                  <a:tcPr marL="34233" marR="34233" marT="0" marB="0">
                    <a:solidFill>
                      <a:srgbClr val="E7E7F0"/>
                    </a:solidFill>
                  </a:tcPr>
                </a:tc>
                <a:tc>
                  <a:txBody>
                    <a:bodyPr/>
                    <a:lstStyle/>
                    <a:p>
                      <a:pPr marL="0" marR="0" algn="l" defTabSz="914400" rtl="0" eaLnBrk="1" latinLnBrk="0" hangingPunct="1">
                        <a:spcBef>
                          <a:spcPts val="0"/>
                        </a:spcBef>
                        <a:spcAft>
                          <a:spcPts val="0"/>
                        </a:spcAft>
                        <a:tabLst>
                          <a:tab pos="2133600" algn="l"/>
                          <a:tab pos="4191000" algn="l"/>
                        </a:tabLst>
                      </a:pPr>
                      <a:endParaRPr lang="en-US" sz="1200" i="1" kern="1200" dirty="0">
                        <a:solidFill>
                          <a:schemeClr val="dk1"/>
                        </a:solidFill>
                        <a:effectLst/>
                        <a:latin typeface="IBM Plex Sans" panose="020B0503050203000203" pitchFamily="34" charset="0"/>
                        <a:ea typeface="Times New Roman" panose="02020603050405020304" pitchFamily="18" charset="0"/>
                        <a:cs typeface="+mn-cs"/>
                      </a:endParaRPr>
                    </a:p>
                  </a:txBody>
                  <a:tcPr marL="73025" marR="73025" marT="0" marB="0">
                    <a:solidFill>
                      <a:srgbClr val="E7E7F0"/>
                    </a:solidFill>
                  </a:tcPr>
                </a:tc>
                <a:tc>
                  <a:txBody>
                    <a:bodyPr/>
                    <a:lstStyle/>
                    <a:p>
                      <a:pPr marL="0" marR="0" algn="l" defTabSz="914400" rtl="0" eaLnBrk="1" latinLnBrk="0" hangingPunct="1">
                        <a:spcBef>
                          <a:spcPts val="0"/>
                        </a:spcBef>
                        <a:spcAft>
                          <a:spcPts val="0"/>
                        </a:spcAft>
                        <a:tabLst>
                          <a:tab pos="2133600" algn="l"/>
                          <a:tab pos="4191000" algn="l"/>
                        </a:tabLst>
                      </a:pPr>
                      <a:r>
                        <a:rPr lang="en-US" sz="1200" i="1" kern="1200" dirty="0">
                          <a:solidFill>
                            <a:schemeClr val="dk1"/>
                          </a:solidFill>
                          <a:effectLst/>
                          <a:latin typeface="IBM Plex Sans" panose="020B0503050203000203" pitchFamily="34" charset="0"/>
                          <a:ea typeface="Times New Roman" panose="02020603050405020304" pitchFamily="18" charset="0"/>
                          <a:cs typeface="+mn-cs"/>
                        </a:rPr>
                        <a:t>Additional cycles of work will be needed</a:t>
                      </a:r>
                      <a:r>
                        <a:rPr lang="en-US" sz="1200" i="1" kern="1200" baseline="0" dirty="0">
                          <a:solidFill>
                            <a:schemeClr val="dk1"/>
                          </a:solidFill>
                          <a:effectLst/>
                          <a:latin typeface="IBM Plex Sans" panose="020B0503050203000203" pitchFamily="34" charset="0"/>
                          <a:ea typeface="Times New Roman" panose="02020603050405020304" pitchFamily="18" charset="0"/>
                          <a:cs typeface="+mn-cs"/>
                        </a:rPr>
                        <a:t> to complete the work. </a:t>
                      </a:r>
                      <a:r>
                        <a:rPr lang="en-US" sz="1200" i="1" kern="1200" dirty="0">
                          <a:solidFill>
                            <a:schemeClr val="dk1"/>
                          </a:solidFill>
                          <a:effectLst/>
                          <a:latin typeface="IBM Plex Sans" panose="020B0503050203000203" pitchFamily="34" charset="0"/>
                          <a:ea typeface="Times New Roman" panose="02020603050405020304" pitchFamily="18" charset="0"/>
                          <a:cs typeface="+mn-cs"/>
                        </a:rPr>
                        <a:t>Work on the processes with the iterative process with the functional teams to resolve issues.</a:t>
                      </a:r>
                    </a:p>
                  </a:txBody>
                  <a:tcPr marL="73025" marR="73025" marT="0" marB="0">
                    <a:solidFill>
                      <a:srgbClr val="E7E7F0"/>
                    </a:solidFill>
                  </a:tcPr>
                </a:tc>
                <a:extLst>
                  <a:ext uri="{0D108BD9-81ED-4DB2-BD59-A6C34878D82A}">
                    <a16:rowId xmlns:a16="http://schemas.microsoft.com/office/drawing/2014/main" val="515688842"/>
                  </a:ext>
                </a:extLst>
              </a:tr>
              <a:tr h="1060137">
                <a:tc>
                  <a:txBody>
                    <a:bodyPr/>
                    <a:lstStyle/>
                    <a:p>
                      <a:pPr marL="0" marR="0" algn="l" defTabSz="914400" rtl="0" eaLnBrk="1" latinLnBrk="0" hangingPunct="1">
                        <a:spcBef>
                          <a:spcPts val="0"/>
                        </a:spcBef>
                        <a:spcAft>
                          <a:spcPts val="0"/>
                        </a:spcAft>
                      </a:pPr>
                      <a:endParaRPr lang="en-US" sz="1200" b="1" kern="1200" dirty="0">
                        <a:solidFill>
                          <a:schemeClr val="lt1"/>
                        </a:solidFill>
                        <a:effectLst/>
                        <a:latin typeface="IBM Plex Sans" panose="020B0503050203000203" pitchFamily="34" charset="0"/>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r>
                        <a:rPr lang="en-US" sz="1200" b="0" i="1" kern="1200" dirty="0">
                          <a:solidFill>
                            <a:schemeClr val="tx1"/>
                          </a:solidFill>
                          <a:effectLst/>
                          <a:latin typeface="IBM Plex Sans" panose="020B0503050203000203" pitchFamily="34" charset="0"/>
                          <a:ea typeface="+mn-ea"/>
                          <a:cs typeface="+mn-cs"/>
                        </a:rPr>
                        <a:t>Core office area resources must be allocated to work on this project and perform functional area testing within the project timelines.</a:t>
                      </a:r>
                    </a:p>
                    <a:p>
                      <a:pPr marL="0" marR="0" algn="l" defTabSz="914400" rtl="0" eaLnBrk="1" latinLnBrk="0" hangingPunct="1">
                        <a:spcBef>
                          <a:spcPts val="0"/>
                        </a:spcBef>
                        <a:spcAft>
                          <a:spcPts val="0"/>
                        </a:spcAft>
                      </a:pPr>
                      <a:endParaRPr lang="en-US" sz="1200" b="0" i="1" kern="1200" dirty="0">
                        <a:solidFill>
                          <a:schemeClr val="tx1"/>
                        </a:solidFill>
                        <a:effectLst/>
                        <a:latin typeface="IBM Plex Sans" panose="020B0503050203000203" pitchFamily="34" charset="0"/>
                        <a:ea typeface="+mn-ea"/>
                        <a:cs typeface="+mn-cs"/>
                      </a:endParaRPr>
                    </a:p>
                  </a:txBody>
                  <a:tcPr marL="34233" marR="34233" marT="0" marB="0">
                    <a:solidFill>
                      <a:srgbClr val="CBCCE1"/>
                    </a:solidFill>
                  </a:tcPr>
                </a:tc>
                <a:tc>
                  <a:txBody>
                    <a:bodyPr/>
                    <a:lstStyle/>
                    <a:p>
                      <a:pPr marL="0" marR="0" algn="l" defTabSz="914400" rtl="0" eaLnBrk="1" latinLnBrk="0" hangingPunct="1">
                        <a:spcBef>
                          <a:spcPts val="0"/>
                        </a:spcBef>
                        <a:spcAft>
                          <a:spcPts val="0"/>
                        </a:spcAft>
                      </a:pPr>
                      <a:endParaRPr lang="en-US" sz="1200" b="1" i="1" kern="1200" dirty="0">
                        <a:solidFill>
                          <a:schemeClr val="lt1"/>
                        </a:solidFill>
                        <a:effectLst/>
                        <a:latin typeface="IBM Plex Sans" panose="020B0503050203000203" pitchFamily="34" charset="0"/>
                        <a:ea typeface="+mn-ea"/>
                        <a:cs typeface="+mn-cs"/>
                      </a:endParaRPr>
                    </a:p>
                  </a:txBody>
                  <a:tcPr marL="34233" marR="34233" marT="0" marB="0">
                    <a:solidFill>
                      <a:srgbClr val="CBCCE1"/>
                    </a:solidFill>
                  </a:tcPr>
                </a:tc>
                <a:tc>
                  <a:txBody>
                    <a:bodyPr/>
                    <a:lstStyle/>
                    <a:p>
                      <a:pPr marL="0" marR="0" algn="l" defTabSz="914400" rtl="0" eaLnBrk="1" latinLnBrk="0" hangingPunct="1">
                        <a:spcBef>
                          <a:spcPts val="0"/>
                        </a:spcBef>
                        <a:spcAft>
                          <a:spcPts val="0"/>
                        </a:spcAft>
                        <a:tabLst>
                          <a:tab pos="2133600" algn="l"/>
                          <a:tab pos="4191000" algn="l"/>
                        </a:tabLst>
                      </a:pPr>
                      <a:r>
                        <a:rPr lang="en-US" sz="1200" i="1" kern="1200" dirty="0">
                          <a:solidFill>
                            <a:schemeClr val="dk1"/>
                          </a:solidFill>
                          <a:effectLst/>
                          <a:latin typeface="IBM Plex Sans" panose="020B0503050203000203" pitchFamily="34" charset="0"/>
                          <a:ea typeface="+mn-ea"/>
                          <a:cs typeface="+mn-cs"/>
                        </a:rPr>
                        <a:t>Unable to deliver on the project timeline. Proactively work with the BRMs and Core Office to ensure backups are</a:t>
                      </a:r>
                      <a:r>
                        <a:rPr lang="en-US" sz="1200" i="1" kern="1200" baseline="0" dirty="0">
                          <a:solidFill>
                            <a:schemeClr val="dk1"/>
                          </a:solidFill>
                          <a:effectLst/>
                          <a:latin typeface="IBM Plex Sans" panose="020B0503050203000203" pitchFamily="34" charset="0"/>
                          <a:ea typeface="+mn-ea"/>
                          <a:cs typeface="+mn-cs"/>
                        </a:rPr>
                        <a:t> secured and timelines are communicated.</a:t>
                      </a:r>
                      <a:endParaRPr lang="en-US" sz="1200" i="1" kern="1200" dirty="0">
                        <a:solidFill>
                          <a:schemeClr val="dk1"/>
                        </a:solidFill>
                        <a:effectLst/>
                        <a:latin typeface="IBM Plex Sans" panose="020B0503050203000203" pitchFamily="34" charset="0"/>
                        <a:ea typeface="+mn-ea"/>
                        <a:cs typeface="+mn-cs"/>
                      </a:endParaRPr>
                    </a:p>
                  </a:txBody>
                  <a:tcPr marL="34233" marR="34233" marT="0" marB="0">
                    <a:solidFill>
                      <a:srgbClr val="CBCCE1"/>
                    </a:solidFill>
                  </a:tcPr>
                </a:tc>
                <a:extLst>
                  <a:ext uri="{0D108BD9-81ED-4DB2-BD59-A6C34878D82A}">
                    <a16:rowId xmlns:a16="http://schemas.microsoft.com/office/drawing/2014/main" val="2187960683"/>
                  </a:ext>
                </a:extLst>
              </a:tr>
              <a:tr h="441050">
                <a:tc>
                  <a:txBody>
                    <a:bodyPr/>
                    <a:lstStyle/>
                    <a:p>
                      <a:pPr marL="0" marR="0">
                        <a:spcBef>
                          <a:spcPts val="0"/>
                        </a:spcBef>
                        <a:spcAft>
                          <a:spcPts val="0"/>
                        </a:spcAft>
                      </a:pPr>
                      <a:endParaRPr lang="en-US" sz="1200" b="1" kern="1200" dirty="0">
                        <a:solidFill>
                          <a:schemeClr val="lt1"/>
                        </a:solidFill>
                        <a:effectLst/>
                        <a:latin typeface="IBM Plex Sans" panose="020B0503050203000203" pitchFamily="34" charset="0"/>
                        <a:ea typeface="+mn-ea"/>
                        <a:cs typeface="+mn-cs"/>
                      </a:endParaRPr>
                    </a:p>
                  </a:txBody>
                  <a:tcPr marL="34233" marR="34233" marT="0" marB="0">
                    <a:solidFill>
                      <a:srgbClr val="0021A5"/>
                    </a:solidFill>
                  </a:tcPr>
                </a:tc>
                <a:tc>
                  <a:txBody>
                    <a:bodyPr/>
                    <a:lstStyle/>
                    <a:p>
                      <a:pPr marL="0" marR="0">
                        <a:spcBef>
                          <a:spcPts val="0"/>
                        </a:spcBef>
                        <a:spcAft>
                          <a:spcPts val="0"/>
                        </a:spcAft>
                      </a:pPr>
                      <a:r>
                        <a:rPr lang="en-US" sz="1200" b="0" i="1" kern="1200" dirty="0">
                          <a:solidFill>
                            <a:schemeClr val="tx1"/>
                          </a:solidFill>
                          <a:effectLst/>
                          <a:latin typeface="IBM Plex Sans" panose="020B0503050203000203" pitchFamily="34" charset="0"/>
                          <a:ea typeface="+mn-ea"/>
                          <a:cs typeface="+mn-cs"/>
                        </a:rPr>
                        <a:t>Security might be needed for the upgrade.</a:t>
                      </a:r>
                    </a:p>
                  </a:txBody>
                  <a:tcPr marL="34233" marR="34233" marT="0" marB="0">
                    <a:solidFill>
                      <a:srgbClr val="E7E7F0"/>
                    </a:solidFill>
                  </a:tcPr>
                </a:tc>
                <a:tc>
                  <a:txBody>
                    <a:bodyPr/>
                    <a:lstStyle/>
                    <a:p>
                      <a:pPr marL="0" marR="0" algn="l" defTabSz="914400" rtl="0" eaLnBrk="1" latinLnBrk="0" hangingPunct="1">
                        <a:spcBef>
                          <a:spcPts val="0"/>
                        </a:spcBef>
                        <a:spcAft>
                          <a:spcPts val="0"/>
                        </a:spcAft>
                      </a:pPr>
                      <a:endParaRPr lang="en-US" sz="1200" i="1" kern="1200" dirty="0">
                        <a:solidFill>
                          <a:schemeClr val="dk1"/>
                        </a:solidFill>
                        <a:effectLst/>
                        <a:latin typeface="IBM Plex Sans" panose="020B0503050203000203" pitchFamily="34" charset="0"/>
                        <a:ea typeface="Times New Roman" panose="02020603050405020304" pitchFamily="18" charset="0"/>
                        <a:cs typeface="+mn-cs"/>
                      </a:endParaRPr>
                    </a:p>
                  </a:txBody>
                  <a:tcPr marL="34233" marR="34233" marT="0" marB="0">
                    <a:solidFill>
                      <a:srgbClr val="E7E7F0"/>
                    </a:solidFill>
                  </a:tcPr>
                </a:tc>
                <a:tc>
                  <a:txBody>
                    <a:bodyPr/>
                    <a:lstStyle/>
                    <a:p>
                      <a:pPr marL="0" marR="0" algn="l" defTabSz="914400" rtl="0" eaLnBrk="1" latinLnBrk="0" hangingPunct="1">
                        <a:spcBef>
                          <a:spcPts val="0"/>
                        </a:spcBef>
                        <a:spcAft>
                          <a:spcPts val="0"/>
                        </a:spcAft>
                      </a:pPr>
                      <a:r>
                        <a:rPr lang="en-US" sz="1200" i="1" kern="1200" dirty="0">
                          <a:solidFill>
                            <a:schemeClr val="dk1"/>
                          </a:solidFill>
                          <a:effectLst/>
                          <a:latin typeface="IBM Plex Sans" panose="020B0503050203000203" pitchFamily="34" charset="0"/>
                          <a:ea typeface="Times New Roman" panose="02020603050405020304" pitchFamily="18" charset="0"/>
                          <a:cs typeface="+mn-cs"/>
                        </a:rPr>
                        <a:t>Effective testing and ongoing monitoring and evaluation can provide a level of confidence that security controls can adequately mitigate perceived risks.</a:t>
                      </a:r>
                    </a:p>
                  </a:txBody>
                  <a:tcPr marL="34233" marR="34233" marT="0" marB="0">
                    <a:solidFill>
                      <a:srgbClr val="E7E7F0"/>
                    </a:solidFill>
                  </a:tcPr>
                </a:tc>
                <a:extLst>
                  <a:ext uri="{0D108BD9-81ED-4DB2-BD59-A6C34878D82A}">
                    <a16:rowId xmlns:a16="http://schemas.microsoft.com/office/drawing/2014/main" val="3903228925"/>
                  </a:ext>
                </a:extLst>
              </a:tr>
              <a:tr h="848110">
                <a:tc>
                  <a:txBody>
                    <a:bodyPr/>
                    <a:lstStyle/>
                    <a:p>
                      <a:pPr marL="0" marR="0" algn="l" defTabSz="914400" rtl="0" eaLnBrk="1" latinLnBrk="0" hangingPunct="1">
                        <a:spcBef>
                          <a:spcPts val="0"/>
                        </a:spcBef>
                        <a:spcAft>
                          <a:spcPts val="0"/>
                        </a:spcAft>
                      </a:pPr>
                      <a:endParaRPr lang="en-US" sz="1200" b="1" kern="1200" dirty="0">
                        <a:solidFill>
                          <a:schemeClr val="lt1"/>
                        </a:solidFill>
                        <a:effectLst/>
                        <a:latin typeface="IBM Plex Sans" panose="020B0503050203000203" pitchFamily="34" charset="0"/>
                        <a:ea typeface="+mn-ea"/>
                        <a:cs typeface="+mn-cs"/>
                      </a:endParaRPr>
                    </a:p>
                  </a:txBody>
                  <a:tcPr marL="34233" marR="34233" marT="0" marB="0">
                    <a:solidFill>
                      <a:srgbClr val="0021A5"/>
                    </a:solidFill>
                  </a:tcPr>
                </a:tc>
                <a:tc>
                  <a:txBody>
                    <a:bodyPr/>
                    <a:lstStyle/>
                    <a:p>
                      <a:pPr marL="0" marR="0" algn="l" defTabSz="914400" rtl="0" eaLnBrk="1" latinLnBrk="0" hangingPunct="1">
                        <a:spcBef>
                          <a:spcPts val="0"/>
                        </a:spcBef>
                        <a:spcAft>
                          <a:spcPts val="0"/>
                        </a:spcAft>
                      </a:pPr>
                      <a:r>
                        <a:rPr lang="en-US" sz="1200" b="0" i="1" kern="1200" dirty="0">
                          <a:solidFill>
                            <a:schemeClr val="tx1"/>
                          </a:solidFill>
                          <a:effectLst/>
                          <a:latin typeface="IBM Plex Sans" panose="020B0503050203000203" pitchFamily="34" charset="0"/>
                          <a:ea typeface="+mn-ea"/>
                          <a:cs typeface="+mn-cs"/>
                        </a:rPr>
                        <a:t>During the upgrade, the project may need to apply fixes and patches to project environments such as production.</a:t>
                      </a:r>
                    </a:p>
                  </a:txBody>
                  <a:tcPr marL="34233" marR="34233" marT="0" marB="0">
                    <a:solidFill>
                      <a:srgbClr val="CBCCE1"/>
                    </a:solidFill>
                  </a:tcPr>
                </a:tc>
                <a:tc>
                  <a:txBody>
                    <a:bodyPr/>
                    <a:lstStyle/>
                    <a:p>
                      <a:pPr marL="0" marR="0" algn="l" defTabSz="914400" rtl="0" eaLnBrk="1" latinLnBrk="0" hangingPunct="1">
                        <a:spcBef>
                          <a:spcPts val="0"/>
                        </a:spcBef>
                        <a:spcAft>
                          <a:spcPts val="0"/>
                        </a:spcAft>
                      </a:pPr>
                      <a:endParaRPr lang="en-US" sz="1200" i="1" kern="1200" dirty="0">
                        <a:solidFill>
                          <a:schemeClr val="dk1"/>
                        </a:solidFill>
                        <a:effectLst/>
                        <a:latin typeface="IBM Plex Sans" panose="020B0503050203000203" pitchFamily="34" charset="0"/>
                        <a:ea typeface="Times New Roman" panose="02020603050405020304" pitchFamily="18" charset="0"/>
                        <a:cs typeface="+mn-cs"/>
                      </a:endParaRPr>
                    </a:p>
                  </a:txBody>
                  <a:tcPr marL="34233" marR="34233" marT="0" marB="0">
                    <a:solidFill>
                      <a:srgbClr val="CBCCE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dk1"/>
                          </a:solidFill>
                          <a:effectLst/>
                          <a:latin typeface="IBM Plex Sans" panose="020B0503050203000203" pitchFamily="34" charset="0"/>
                          <a:ea typeface="Times New Roman" panose="02020603050405020304" pitchFamily="18" charset="0"/>
                          <a:cs typeface="+mn-cs"/>
                        </a:rPr>
                        <a:t>Effective change management processes and control handle patches in a planned, foreseeable means, subject to the similar analysis and process as any other changes.</a:t>
                      </a:r>
                    </a:p>
                    <a:p>
                      <a:pPr marL="0" marR="0" algn="l" defTabSz="914400" rtl="0" eaLnBrk="1" latinLnBrk="0" hangingPunct="1">
                        <a:spcBef>
                          <a:spcPts val="0"/>
                        </a:spcBef>
                        <a:spcAft>
                          <a:spcPts val="0"/>
                        </a:spcAft>
                      </a:pPr>
                      <a:endParaRPr lang="en-US" sz="1200" i="1" kern="1200" dirty="0">
                        <a:solidFill>
                          <a:schemeClr val="dk1"/>
                        </a:solidFill>
                        <a:effectLst/>
                        <a:latin typeface="IBM Plex Sans" panose="020B0503050203000203" pitchFamily="34" charset="0"/>
                        <a:ea typeface="Times New Roman" panose="02020603050405020304" pitchFamily="18" charset="0"/>
                        <a:cs typeface="+mn-cs"/>
                      </a:endParaRPr>
                    </a:p>
                  </a:txBody>
                  <a:tcPr marL="34233" marR="34233" marT="0" marB="0">
                    <a:solidFill>
                      <a:srgbClr val="CBCCE1"/>
                    </a:solidFill>
                  </a:tcPr>
                </a:tc>
                <a:extLst>
                  <a:ext uri="{0D108BD9-81ED-4DB2-BD59-A6C34878D82A}">
                    <a16:rowId xmlns:a16="http://schemas.microsoft.com/office/drawing/2014/main" val="3419122003"/>
                  </a:ext>
                </a:extLst>
              </a:tr>
            </a:tbl>
          </a:graphicData>
        </a:graphic>
      </p:graphicFrame>
    </p:spTree>
    <p:extLst>
      <p:ext uri="{BB962C8B-B14F-4D97-AF65-F5344CB8AC3E}">
        <p14:creationId xmlns:p14="http://schemas.microsoft.com/office/powerpoint/2010/main" val="29211094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TLMARKERSHAPE" val="OTL"/>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OTLMARKERSHAPE" val="OTL"/>
</p:tagLst>
</file>

<file path=ppt/tags/tag18.xml><?xml version="1.0" encoding="utf-8"?>
<p:tagLst xmlns:a="http://schemas.openxmlformats.org/drawingml/2006/main" xmlns:r="http://schemas.openxmlformats.org/officeDocument/2006/relationships" xmlns:p="http://schemas.openxmlformats.org/presentationml/2006/main">
  <p:tag name="OTLMARKERSHAPE" val="OTL"/>
</p:tagLst>
</file>

<file path=ppt/tags/tag19.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20.xml><?xml version="1.0" encoding="utf-8"?>
<p:tagLst xmlns:a="http://schemas.openxmlformats.org/drawingml/2006/main" xmlns:r="http://schemas.openxmlformats.org/officeDocument/2006/relationships" xmlns:p="http://schemas.openxmlformats.org/presentationml/2006/main">
  <p:tag name="OTLMARKERSHAPE" val="OTL"/>
</p:tagLst>
</file>

<file path=ppt/tags/tag21.xml><?xml version="1.0" encoding="utf-8"?>
<p:tagLst xmlns:a="http://schemas.openxmlformats.org/drawingml/2006/main" xmlns:r="http://schemas.openxmlformats.org/officeDocument/2006/relationships" xmlns:p="http://schemas.openxmlformats.org/presentationml/2006/main">
  <p:tag name="OTLMARKERSHAPE" val="OTL"/>
</p:tagLst>
</file>

<file path=ppt/tags/tag22.xml><?xml version="1.0" encoding="utf-8"?>
<p:tagLst xmlns:a="http://schemas.openxmlformats.org/drawingml/2006/main" xmlns:r="http://schemas.openxmlformats.org/officeDocument/2006/relationships" xmlns:p="http://schemas.openxmlformats.org/presentationml/2006/main">
  <p:tag name="OTLMARKERSHAPE" val="OTL"/>
</p:tagLst>
</file>

<file path=ppt/tags/tag23.xml><?xml version="1.0" encoding="utf-8"?>
<p:tagLst xmlns:a="http://schemas.openxmlformats.org/drawingml/2006/main" xmlns:r="http://schemas.openxmlformats.org/officeDocument/2006/relationships" xmlns:p="http://schemas.openxmlformats.org/presentationml/2006/main">
  <p:tag name="OTLMARKERSHAPE" val="OTL"/>
</p:tagLst>
</file>

<file path=ppt/tags/tag24.xml><?xml version="1.0" encoding="utf-8"?>
<p:tagLst xmlns:a="http://schemas.openxmlformats.org/drawingml/2006/main" xmlns:r="http://schemas.openxmlformats.org/officeDocument/2006/relationships" xmlns:p="http://schemas.openxmlformats.org/presentationml/2006/main">
  <p:tag name="OTLMARKERSHAPE" val="OTL"/>
</p:tagLst>
</file>

<file path=ppt/tags/tag25.xml><?xml version="1.0" encoding="utf-8"?>
<p:tagLst xmlns:a="http://schemas.openxmlformats.org/drawingml/2006/main" xmlns:r="http://schemas.openxmlformats.org/officeDocument/2006/relationships" xmlns:p="http://schemas.openxmlformats.org/presentationml/2006/main">
  <p:tag name="OTLMARKERSHAPE" val="OTL"/>
</p:tagLst>
</file>

<file path=ppt/tags/tag26.xml><?xml version="1.0" encoding="utf-8"?>
<p:tagLst xmlns:a="http://schemas.openxmlformats.org/drawingml/2006/main" xmlns:r="http://schemas.openxmlformats.org/officeDocument/2006/relationships" xmlns:p="http://schemas.openxmlformats.org/presentationml/2006/main">
  <p:tag name="OTLMARKERSHAPE" val="OTL"/>
</p:tagLst>
</file>

<file path=ppt/tags/tag27.xml><?xml version="1.0" encoding="utf-8"?>
<p:tagLst xmlns:a="http://schemas.openxmlformats.org/drawingml/2006/main" xmlns:r="http://schemas.openxmlformats.org/officeDocument/2006/relationships" xmlns:p="http://schemas.openxmlformats.org/presentationml/2006/main">
  <p:tag name="OTLMARKERSHAPE" val="OTL"/>
</p:tagLst>
</file>

<file path=ppt/tags/tag28.xml><?xml version="1.0" encoding="utf-8"?>
<p:tagLst xmlns:a="http://schemas.openxmlformats.org/drawingml/2006/main" xmlns:r="http://schemas.openxmlformats.org/officeDocument/2006/relationships" xmlns:p="http://schemas.openxmlformats.org/presentationml/2006/main">
  <p:tag name="OTLMARKERSHAPE" val="OTL"/>
</p:tagLst>
</file>

<file path=ppt/tags/tag29.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30.xml><?xml version="1.0" encoding="utf-8"?>
<p:tagLst xmlns:a="http://schemas.openxmlformats.org/drawingml/2006/main" xmlns:r="http://schemas.openxmlformats.org/officeDocument/2006/relationships" xmlns:p="http://schemas.openxmlformats.org/presentationml/2006/main">
  <p:tag name="OTLMARKERSHAPE" val="OTL"/>
</p:tagLst>
</file>

<file path=ppt/tags/tag31.xml><?xml version="1.0" encoding="utf-8"?>
<p:tagLst xmlns:a="http://schemas.openxmlformats.org/drawingml/2006/main" xmlns:r="http://schemas.openxmlformats.org/officeDocument/2006/relationships" xmlns:p="http://schemas.openxmlformats.org/presentationml/2006/main">
  <p:tag name="OTLMARKERSHAPE" val="OTL"/>
</p:tagLst>
</file>

<file path=ppt/tags/tag32.xml><?xml version="1.0" encoding="utf-8"?>
<p:tagLst xmlns:a="http://schemas.openxmlformats.org/drawingml/2006/main" xmlns:r="http://schemas.openxmlformats.org/officeDocument/2006/relationships" xmlns:p="http://schemas.openxmlformats.org/presentationml/2006/main">
  <p:tag name="OTLMARKERSHAPE" val="OTL"/>
</p:tagLst>
</file>

<file path=ppt/tags/tag33.xml><?xml version="1.0" encoding="utf-8"?>
<p:tagLst xmlns:a="http://schemas.openxmlformats.org/drawingml/2006/main" xmlns:r="http://schemas.openxmlformats.org/officeDocument/2006/relationships" xmlns:p="http://schemas.openxmlformats.org/presentationml/2006/main">
  <p:tag name="OTLMARKERSHAPE" val="OTL"/>
</p:tagLst>
</file>

<file path=ppt/tags/tag34.xml><?xml version="1.0" encoding="utf-8"?>
<p:tagLst xmlns:a="http://schemas.openxmlformats.org/drawingml/2006/main" xmlns:r="http://schemas.openxmlformats.org/officeDocument/2006/relationships" xmlns:p="http://schemas.openxmlformats.org/presentationml/2006/main">
  <p:tag name="OTLMARKERSHAPE" val="OTL"/>
</p:tagLst>
</file>

<file path=ppt/tags/tag35.xml><?xml version="1.0" encoding="utf-8"?>
<p:tagLst xmlns:a="http://schemas.openxmlformats.org/drawingml/2006/main" xmlns:r="http://schemas.openxmlformats.org/officeDocument/2006/relationships" xmlns:p="http://schemas.openxmlformats.org/presentationml/2006/main">
  <p:tag name="OTLMARKERSHAPE" val="OTL"/>
</p:tagLst>
</file>

<file path=ppt/tags/tag36.xml><?xml version="1.0" encoding="utf-8"?>
<p:tagLst xmlns:a="http://schemas.openxmlformats.org/drawingml/2006/main" xmlns:r="http://schemas.openxmlformats.org/officeDocument/2006/relationships" xmlns:p="http://schemas.openxmlformats.org/presentationml/2006/main">
  <p:tag name="OTLMARKERSHAPE" val="OTL"/>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Streamlined Momentum">
  <a:themeElements>
    <a:clrScheme name="MOMENTUM 1">
      <a:dk1>
        <a:srgbClr val="000000"/>
      </a:dk1>
      <a:lt1>
        <a:srgbClr val="FFFFFF"/>
      </a:lt1>
      <a:dk2>
        <a:srgbClr val="002657"/>
      </a:dk2>
      <a:lt2>
        <a:srgbClr val="C7C9C8"/>
      </a:lt2>
      <a:accent1>
        <a:srgbClr val="FA4616"/>
      </a:accent1>
      <a:accent2>
        <a:srgbClr val="0020A5"/>
      </a:accent2>
      <a:accent3>
        <a:srgbClr val="F2A900"/>
      </a:accent3>
      <a:accent4>
        <a:srgbClr val="228848"/>
      </a:accent4>
      <a:accent5>
        <a:srgbClr val="692A60"/>
      </a:accent5>
      <a:accent6>
        <a:srgbClr val="D32737"/>
      </a:accent6>
      <a:hlink>
        <a:srgbClr val="343741"/>
      </a:hlink>
      <a:folHlink>
        <a:srgbClr val="343741"/>
      </a:folHlink>
    </a:clrScheme>
    <a:fontScheme name="Custom 1">
      <a:majorFont>
        <a:latin typeface="Anybody SemiBold"/>
        <a:ea typeface=""/>
        <a:cs typeface=""/>
      </a:majorFont>
      <a:minorFont>
        <a:latin typeface="IBM Plex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9772BD9-1103-5B43-A0EC-CFF5C49EEEE3}" vid="{17207039-F6B7-1243-B91A-D288F7F30F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f2fae5a-5498-4fb7-9ac8-da735cae6033">
      <Terms xmlns="http://schemas.microsoft.com/office/infopath/2007/PartnerControls"/>
    </lcf76f155ced4ddcb4097134ff3c332f>
    <TaxCatchAll xmlns="1be6844e-f2d6-44f7-895f-dba1e4baf71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5D38C9CEBE9614DA119E7E3AFA6306A" ma:contentTypeVersion="13" ma:contentTypeDescription="Create a new document." ma:contentTypeScope="" ma:versionID="119f3a08b1b846a539f118bbf695f1a0">
  <xsd:schema xmlns:xsd="http://www.w3.org/2001/XMLSchema" xmlns:xs="http://www.w3.org/2001/XMLSchema" xmlns:p="http://schemas.microsoft.com/office/2006/metadata/properties" xmlns:ns2="df2fae5a-5498-4fb7-9ac8-da735cae6033" xmlns:ns3="1be6844e-f2d6-44f7-895f-dba1e4baf71b" targetNamespace="http://schemas.microsoft.com/office/2006/metadata/properties" ma:root="true" ma:fieldsID="8b499b3cf2c3e6f469f7e27f3a8fc6c4" ns2:_="" ns3:_="">
    <xsd:import namespace="df2fae5a-5498-4fb7-9ac8-da735cae6033"/>
    <xsd:import namespace="1be6844e-f2d6-44f7-895f-dba1e4baf71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2fae5a-5498-4fb7-9ac8-da735cae60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a0c477a-f09e-4137-8c49-77869fdcca9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be6844e-f2d6-44f7-895f-dba1e4baf71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94cfaed-13fb-4942-b096-a897521b6514}" ma:internalName="TaxCatchAll" ma:showField="CatchAllData" ma:web="1be6844e-f2d6-44f7-895f-dba1e4baf71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6D1140-20BE-4BAE-813C-6F29CDA069E8}">
  <ds:schemaRefs>
    <ds:schemaRef ds:uri="http://purl.org/dc/elements/1.1/"/>
    <ds:schemaRef ds:uri="http://schemas.microsoft.com/office/infopath/2007/PartnerControls"/>
    <ds:schemaRef ds:uri="http://schemas.openxmlformats.org/package/2006/metadata/core-properties"/>
    <ds:schemaRef ds:uri="http://schemas.microsoft.com/office/2006/documentManagement/types"/>
    <ds:schemaRef ds:uri="1be6844e-f2d6-44f7-895f-dba1e4baf71b"/>
    <ds:schemaRef ds:uri="http://www.w3.org/XML/1998/namespace"/>
    <ds:schemaRef ds:uri="df2fae5a-5498-4fb7-9ac8-da735cae6033"/>
    <ds:schemaRef ds:uri="http://schemas.microsoft.com/office/2006/metadata/properties"/>
    <ds:schemaRef ds:uri="http://purl.org/dc/dcmitype/"/>
    <ds:schemaRef ds:uri="http://purl.org/dc/terms/"/>
  </ds:schemaRefs>
</ds:datastoreItem>
</file>

<file path=customXml/itemProps2.xml><?xml version="1.0" encoding="utf-8"?>
<ds:datastoreItem xmlns:ds="http://schemas.openxmlformats.org/officeDocument/2006/customXml" ds:itemID="{E8634D1A-1645-4A2B-B9C8-E1ACA093C288}">
  <ds:schemaRefs>
    <ds:schemaRef ds:uri="http://schemas.microsoft.com/sharepoint/v3/contenttype/forms"/>
  </ds:schemaRefs>
</ds:datastoreItem>
</file>

<file path=customXml/itemProps3.xml><?xml version="1.0" encoding="utf-8"?>
<ds:datastoreItem xmlns:ds="http://schemas.openxmlformats.org/officeDocument/2006/customXml" ds:itemID="{ADDE21AA-7F43-443C-804F-4C7CDEE45D57}">
  <ds:schemaRefs>
    <ds:schemaRef ds:uri="1be6844e-f2d6-44f7-895f-dba1e4baf71b"/>
    <ds:schemaRef ds:uri="df2fae5a-5498-4fb7-9ac8-da735cae603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Bold Momentum</Template>
  <TotalTime>298</TotalTime>
  <Words>839</Words>
  <Application>Microsoft Office PowerPoint</Application>
  <PresentationFormat>Widescreen</PresentationFormat>
  <Paragraphs>158</Paragraphs>
  <Slides>14</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14</vt:i4>
      </vt:variant>
    </vt:vector>
  </HeadingPairs>
  <TitlesOfParts>
    <vt:vector size="29" baseType="lpstr">
      <vt:lpstr>Anybody</vt:lpstr>
      <vt:lpstr>Anybody Expanded Medium</vt:lpstr>
      <vt:lpstr>Anybody ExtraExpanded Black</vt:lpstr>
      <vt:lpstr>Anybody SemiBold</vt:lpstr>
      <vt:lpstr>Anybody SemiExpanded Black</vt:lpstr>
      <vt:lpstr>Arial</vt:lpstr>
      <vt:lpstr>Calibri</vt:lpstr>
      <vt:lpstr>Gentona Book</vt:lpstr>
      <vt:lpstr>IBM Plex Sans</vt:lpstr>
      <vt:lpstr>IBM Plex Sans Light</vt:lpstr>
      <vt:lpstr>IBM Plex Sans Medium</vt:lpstr>
      <vt:lpstr>IBM Plex Sans SemiBold</vt:lpstr>
      <vt:lpstr>Obviously Wide Medi</vt:lpstr>
      <vt:lpstr>Times New Roman</vt:lpstr>
      <vt:lpstr>Streamlined Momentum</vt:lpstr>
      <vt:lpstr>PPM # - Project Name</vt:lpstr>
      <vt:lpstr>Project Overview</vt:lpstr>
      <vt:lpstr>Project Scope-Key Highlights</vt:lpstr>
      <vt:lpstr>Project Scope-Key Highlights (Continued)</vt:lpstr>
      <vt:lpstr>Project Budget and Resource Estimates</vt:lpstr>
      <vt:lpstr>Core Office Budget and Resource Estimates</vt:lpstr>
      <vt:lpstr>Financial Considerations</vt:lpstr>
      <vt:lpstr>Project Timeline</vt:lpstr>
      <vt:lpstr>Considerations/Potential Risks</vt:lpstr>
      <vt:lpstr>Own and Operate: Service Owner Deliverables</vt:lpstr>
      <vt:lpstr>Own and Operate: Service Owner Escalation</vt:lpstr>
      <vt:lpstr>Project Benefits</vt:lpstr>
      <vt:lpstr>Appendix – add hyperlinks to documents below</vt:lpstr>
      <vt:lpstr>Sign Off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Digital Learning Environment</dc:title>
  <dc:creator>Yang,Ryan</dc:creator>
  <cp:lastModifiedBy>Gordon, Rachel R.</cp:lastModifiedBy>
  <cp:revision>20</cp:revision>
  <dcterms:created xsi:type="dcterms:W3CDTF">2023-06-23T17:36:28Z</dcterms:created>
  <dcterms:modified xsi:type="dcterms:W3CDTF">2026-04-14T20:29:40Z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0x010100F5D38C9CEBE9614DA119E7E3AFA6306A</vt:lpwstr>
  </property>
  <property fmtid="{D5CDD505-2E9C-101B-9397-08002B2CF9AE}" pid="3" name="MediaServiceImageTags">
    <vt:lpwstr/>
  </property>
</Properties>
</file>