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4"/>
  </p:sldMasterIdLst>
  <p:notesMasterIdLst>
    <p:notesMasterId r:id="rId14"/>
  </p:notesMasterIdLst>
  <p:sldIdLst>
    <p:sldId id="737" r:id="rId5"/>
    <p:sldId id="738" r:id="rId6"/>
    <p:sldId id="739" r:id="rId7"/>
    <p:sldId id="740" r:id="rId8"/>
    <p:sldId id="741" r:id="rId9"/>
    <p:sldId id="742" r:id="rId10"/>
    <p:sldId id="743" r:id="rId11"/>
    <p:sldId id="744" r:id="rId12"/>
    <p:sldId id="74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58B"/>
    <a:srgbClr val="4472C4"/>
    <a:srgbClr val="DE7A7A"/>
    <a:srgbClr val="FEE9E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44" y="1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2983CB-B324-8A48-B923-B1E98691A0CE}" type="datetimeFigureOut">
              <a:rPr lang="en-US" smtClean="0"/>
              <a:t>4/14/2026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126960-BD50-C743-9902-30B65879899A}" type="slidenum">
              <a:rPr lang="en-US" smtClean="0"/>
              <a:t>‹#›</a:t>
            </a:fld>
            <a:endParaRPr lang="en-US"/>
          </a:p>
        </p:txBody>
      </p:sp>
    </p:spTree>
    <p:extLst>
      <p:ext uri="{BB962C8B-B14F-4D97-AF65-F5344CB8AC3E}">
        <p14:creationId xmlns:p14="http://schemas.microsoft.com/office/powerpoint/2010/main" val="545477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Title-Streamline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17BD831-EAF6-B2C6-7FF5-156C2B04AE66}"/>
              </a:ext>
            </a:extLst>
          </p:cNvPr>
          <p:cNvSpPr/>
          <p:nvPr userDrawn="1"/>
        </p:nvSpPr>
        <p:spPr>
          <a:xfrm>
            <a:off x="0" y="0"/>
            <a:ext cx="12192000" cy="4630422"/>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0A8CDC4-F842-5844-AD41-00DFCF8B195F}"/>
              </a:ext>
            </a:extLst>
          </p:cNvPr>
          <p:cNvSpPr>
            <a:spLocks noGrp="1"/>
          </p:cNvSpPr>
          <p:nvPr>
            <p:ph type="ctrTitle" hasCustomPrompt="1"/>
          </p:nvPr>
        </p:nvSpPr>
        <p:spPr>
          <a:xfrm>
            <a:off x="0" y="2295562"/>
            <a:ext cx="12192000" cy="2125968"/>
          </a:xfrm>
        </p:spPr>
        <p:txBody>
          <a:bodyPr lIns="0" tIns="0" rIns="0" bIns="0" anchor="t" anchorCtr="0">
            <a:noAutofit/>
          </a:bodyPr>
          <a:lstStyle>
            <a:lvl1pPr algn="ctr">
              <a:lnSpc>
                <a:spcPct val="80000"/>
              </a:lnSpc>
              <a:defRPr sz="3600" b="1" i="0">
                <a:solidFill>
                  <a:srgbClr val="FFFFFF"/>
                </a:solidFill>
                <a:latin typeface="Anybody SemiBold" pitchFamily="2" charset="0"/>
              </a:defRPr>
            </a:lvl1pPr>
          </a:lstStyle>
          <a:p>
            <a:r>
              <a:rPr lang="en-US" dirty="0"/>
              <a:t>CLICK TO ADD MAIN TITLE</a:t>
            </a:r>
          </a:p>
        </p:txBody>
      </p:sp>
      <p:sp>
        <p:nvSpPr>
          <p:cNvPr id="3" name="Subtitle 2">
            <a:extLst>
              <a:ext uri="{FF2B5EF4-FFF2-40B4-BE49-F238E27FC236}">
                <a16:creationId xmlns:a16="http://schemas.microsoft.com/office/drawing/2014/main" id="{604EE4B4-1809-204B-A83F-47E1A1F23681}"/>
              </a:ext>
            </a:extLst>
          </p:cNvPr>
          <p:cNvSpPr>
            <a:spLocks noGrp="1"/>
          </p:cNvSpPr>
          <p:nvPr>
            <p:ph type="subTitle" idx="1" hasCustomPrompt="1"/>
          </p:nvPr>
        </p:nvSpPr>
        <p:spPr>
          <a:xfrm>
            <a:off x="0" y="682906"/>
            <a:ext cx="12192000" cy="1225091"/>
          </a:xfrm>
        </p:spPr>
        <p:txBody>
          <a:bodyPr lIns="0" tIns="0" rIns="0" bIns="0" anchor="b" anchorCtr="0">
            <a:noAutofit/>
          </a:bodyPr>
          <a:lstStyle>
            <a:lvl1pPr marL="0" indent="0" algn="ctr">
              <a:spcBef>
                <a:spcPts val="0"/>
              </a:spcBef>
              <a:buNone/>
              <a:defRPr sz="1200" b="1" i="0" spc="100" baseline="0">
                <a:solidFill>
                  <a:schemeClr val="accent1"/>
                </a:solidFill>
                <a:latin typeface="Anybody ExtraExpanded Black"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 OR FURTHER DESCRIPTION, </a:t>
            </a:r>
            <a:br>
              <a:rPr lang="en-US" dirty="0"/>
            </a:br>
            <a:r>
              <a:rPr lang="en-US" dirty="0"/>
              <a:t>AS NECESSARY -CAN BE MULTIPLE LINES</a:t>
            </a:r>
          </a:p>
        </p:txBody>
      </p:sp>
      <p:sp>
        <p:nvSpPr>
          <p:cNvPr id="16" name="Text Placeholder 15">
            <a:extLst>
              <a:ext uri="{FF2B5EF4-FFF2-40B4-BE49-F238E27FC236}">
                <a16:creationId xmlns:a16="http://schemas.microsoft.com/office/drawing/2014/main" id="{DFA1C115-DB67-C448-92EF-186762A3325A}"/>
              </a:ext>
            </a:extLst>
          </p:cNvPr>
          <p:cNvSpPr>
            <a:spLocks noGrp="1"/>
          </p:cNvSpPr>
          <p:nvPr>
            <p:ph type="body" sz="quarter" idx="10" hasCustomPrompt="1"/>
          </p:nvPr>
        </p:nvSpPr>
        <p:spPr>
          <a:xfrm>
            <a:off x="2766348" y="5607569"/>
            <a:ext cx="3096975" cy="309219"/>
          </a:xfrm>
        </p:spPr>
        <p:txBody>
          <a:bodyPr lIns="0" tIns="0" rIns="0" bIns="0">
            <a:noAutofit/>
          </a:bodyPr>
          <a:lstStyle>
            <a:lvl1pPr marL="0" indent="0" algn="r">
              <a:buFont typeface="Arial" panose="020B0604020202020204" pitchFamily="34" charset="0"/>
              <a:buNone/>
              <a:defRPr sz="1200" b="1" i="0" spc="100" baseline="0">
                <a:solidFill>
                  <a:schemeClr val="accent2"/>
                </a:solidFill>
                <a:latin typeface="Anybody ExtraExpanded Black" pitchFamily="2" charset="0"/>
              </a:defRPr>
            </a:lvl1pPr>
          </a:lstStyle>
          <a:p>
            <a:pPr lvl="0"/>
            <a:r>
              <a:rPr lang="en-US" dirty="0"/>
              <a:t>CLICK TO ADD DATE HERE</a:t>
            </a:r>
          </a:p>
        </p:txBody>
      </p:sp>
      <p:sp>
        <p:nvSpPr>
          <p:cNvPr id="18" name="Text Placeholder 17">
            <a:extLst>
              <a:ext uri="{FF2B5EF4-FFF2-40B4-BE49-F238E27FC236}">
                <a16:creationId xmlns:a16="http://schemas.microsoft.com/office/drawing/2014/main" id="{50A5C1CF-F3E7-EB4A-BC97-F192E8DDFEDF}"/>
              </a:ext>
            </a:extLst>
          </p:cNvPr>
          <p:cNvSpPr>
            <a:spLocks noGrp="1"/>
          </p:cNvSpPr>
          <p:nvPr>
            <p:ph type="body" sz="quarter" idx="11" hasCustomPrompt="1"/>
          </p:nvPr>
        </p:nvSpPr>
        <p:spPr>
          <a:xfrm>
            <a:off x="6991408" y="5607569"/>
            <a:ext cx="4345922" cy="365864"/>
          </a:xfrm>
        </p:spPr>
        <p:txBody>
          <a:bodyPr lIns="0" tIns="0" rIns="0" bIns="0">
            <a:noAutofit/>
          </a:bodyPr>
          <a:lstStyle>
            <a:lvl1pPr marL="0" indent="0" algn="l">
              <a:buFont typeface="Arial" panose="020B0604020202020204" pitchFamily="34" charset="0"/>
              <a:buNone/>
              <a:defRPr sz="1200" b="1" i="0" spc="100" baseline="0">
                <a:solidFill>
                  <a:schemeClr val="accent2"/>
                </a:solidFill>
                <a:latin typeface="Anybody ExtraExpanded Black" pitchFamily="2" charset="0"/>
              </a:defRPr>
            </a:lvl1pPr>
          </a:lstStyle>
          <a:p>
            <a:pPr lvl="0"/>
            <a:r>
              <a:rPr lang="en-US" dirty="0"/>
              <a:t>CLICK TO ADD PRESENTER NAME HERE</a:t>
            </a:r>
          </a:p>
        </p:txBody>
      </p:sp>
      <p:grpSp>
        <p:nvGrpSpPr>
          <p:cNvPr id="4" name="Group 3">
            <a:extLst>
              <a:ext uri="{FF2B5EF4-FFF2-40B4-BE49-F238E27FC236}">
                <a16:creationId xmlns:a16="http://schemas.microsoft.com/office/drawing/2014/main" id="{6ED70F11-21DB-AE42-A648-9A8FFAA14C90}"/>
              </a:ext>
            </a:extLst>
          </p:cNvPr>
          <p:cNvGrpSpPr/>
          <p:nvPr userDrawn="1"/>
        </p:nvGrpSpPr>
        <p:grpSpPr>
          <a:xfrm>
            <a:off x="6414079" y="5084200"/>
            <a:ext cx="81474" cy="1293117"/>
            <a:chOff x="11708180" y="2750455"/>
            <a:chExt cx="81474" cy="1293117"/>
          </a:xfrm>
        </p:grpSpPr>
        <p:sp>
          <p:nvSpPr>
            <p:cNvPr id="13" name="object 12">
              <a:extLst>
                <a:ext uri="{FF2B5EF4-FFF2-40B4-BE49-F238E27FC236}">
                  <a16:creationId xmlns:a16="http://schemas.microsoft.com/office/drawing/2014/main" id="{9755D1AA-CF36-5A4C-B1E7-E9B3E1BDF158}"/>
                </a:ext>
              </a:extLst>
            </p:cNvPr>
            <p:cNvSpPr/>
            <p:nvPr userDrawn="1"/>
          </p:nvSpPr>
          <p:spPr>
            <a:xfrm>
              <a:off x="11708180" y="3323123"/>
              <a:ext cx="0" cy="720449"/>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14" name="object 22">
              <a:extLst>
                <a:ext uri="{FF2B5EF4-FFF2-40B4-BE49-F238E27FC236}">
                  <a16:creationId xmlns:a16="http://schemas.microsoft.com/office/drawing/2014/main" id="{32A2ED7C-B1C8-514C-BD1B-3D6C75301703}"/>
                </a:ext>
              </a:extLst>
            </p:cNvPr>
            <p:cNvSpPr/>
            <p:nvPr userDrawn="1"/>
          </p:nvSpPr>
          <p:spPr>
            <a:xfrm>
              <a:off x="11789654" y="2750455"/>
              <a:ext cx="0" cy="720449"/>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pic>
        <p:nvPicPr>
          <p:cNvPr id="23" name="Picture 22">
            <a:extLst>
              <a:ext uri="{FF2B5EF4-FFF2-40B4-BE49-F238E27FC236}">
                <a16:creationId xmlns:a16="http://schemas.microsoft.com/office/drawing/2014/main" id="{EE71B562-D799-2B48-8D52-9BF0A7E1D1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8783" y="5147073"/>
            <a:ext cx="1028021" cy="1028021"/>
          </a:xfrm>
          <a:prstGeom prst="rect">
            <a:avLst/>
          </a:prstGeom>
        </p:spPr>
      </p:pic>
      <p:pic>
        <p:nvPicPr>
          <p:cNvPr id="6" name="Picture 5">
            <a:extLst>
              <a:ext uri="{FF2B5EF4-FFF2-40B4-BE49-F238E27FC236}">
                <a16:creationId xmlns:a16="http://schemas.microsoft.com/office/drawing/2014/main" id="{C080A19A-DAF5-D7F4-57B5-4D4BE79B3FF7}"/>
              </a:ext>
            </a:extLst>
          </p:cNvPr>
          <p:cNvPicPr>
            <a:picLocks noChangeAspect="1"/>
          </p:cNvPicPr>
          <p:nvPr userDrawn="1"/>
        </p:nvPicPr>
        <p:blipFill>
          <a:blip r:embed="rId3">
            <a:extLst>
              <a:ext uri="{BEBA8EAE-BF5A-486C-A8C5-ECC9F3942E4B}">
                <a14:imgProps xmlns:a14="http://schemas.microsoft.com/office/drawing/2010/main">
                  <a14:imgLayer r:embed="rId4">
                    <a14:imgEffect>
                      <a14:artisticPhotocopy/>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602259" y="229128"/>
            <a:ext cx="1328356" cy="196366"/>
          </a:xfrm>
          <a:prstGeom prst="rect">
            <a:avLst/>
          </a:prstGeom>
          <a:noFill/>
          <a:ln>
            <a:noFill/>
          </a:ln>
        </p:spPr>
      </p:pic>
    </p:spTree>
    <p:extLst>
      <p:ext uri="{BB962C8B-B14F-4D97-AF65-F5344CB8AC3E}">
        <p14:creationId xmlns:p14="http://schemas.microsoft.com/office/powerpoint/2010/main" val="2220173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treamlined 2">
    <p:bg>
      <p:bgPr>
        <a:solidFill>
          <a:schemeClr val="bg1"/>
        </a:solidFill>
        <a:effectLst/>
      </p:bgPr>
    </p:bg>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AFB84C91-9E01-3342-B68E-77076D39FB68}"/>
              </a:ext>
            </a:extLst>
          </p:cNvPr>
          <p:cNvSpPr>
            <a:spLocks noGrp="1"/>
          </p:cNvSpPr>
          <p:nvPr>
            <p:ph type="body" sz="quarter" idx="18" hasCustomPrompt="1"/>
          </p:nvPr>
        </p:nvSpPr>
        <p:spPr>
          <a:xfrm>
            <a:off x="2529841" y="1747527"/>
            <a:ext cx="9523930" cy="2548021"/>
          </a:xfrm>
        </p:spPr>
        <p:txBody>
          <a:bodyPr lIns="0" tIns="0" rIns="0" bIns="0">
            <a:noAutofit/>
          </a:bodyPr>
          <a:lstStyle>
            <a:lvl1pPr marL="0" marR="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sz="4800" b="1" i="0">
                <a:solidFill>
                  <a:schemeClr val="accent1"/>
                </a:solidFill>
                <a:latin typeface="IBM Plex Sans Medium" panose="020F0502020204030204" pitchFamily="34" charset="0"/>
              </a:defRPr>
            </a:lvl1pPr>
            <a:lvl2pPr marL="0" indent="0">
              <a:lnSpc>
                <a:spcPct val="100000"/>
              </a:lnSpc>
              <a:spcBef>
                <a:spcPts val="1700"/>
              </a:spcBef>
              <a:buFont typeface="Arial" panose="020B0604020202020204" pitchFamily="34" charset="0"/>
              <a:buNone/>
              <a:tabLst/>
              <a:defRPr sz="1400">
                <a:solidFill>
                  <a:srgbClr val="FFFFFF"/>
                </a:solidFill>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quote here.</a:t>
            </a: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3" name="Text Placeholder 20">
            <a:extLst>
              <a:ext uri="{FF2B5EF4-FFF2-40B4-BE49-F238E27FC236}">
                <a16:creationId xmlns:a16="http://schemas.microsoft.com/office/drawing/2014/main" id="{2A5C82F4-1E88-CE41-BFBC-F5EA06B1A4E1}"/>
              </a:ext>
            </a:extLst>
          </p:cNvPr>
          <p:cNvSpPr>
            <a:spLocks noGrp="1"/>
          </p:cNvSpPr>
          <p:nvPr>
            <p:ph type="body" sz="quarter" idx="19" hasCustomPrompt="1"/>
          </p:nvPr>
        </p:nvSpPr>
        <p:spPr>
          <a:xfrm>
            <a:off x="4997931" y="4740954"/>
            <a:ext cx="5305425" cy="1227680"/>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1" i="0">
                <a:solidFill>
                  <a:srgbClr val="FFFFFF"/>
                </a:solidFill>
                <a:latin typeface="Gentona Book" pitchFamily="2" charset="77"/>
              </a:defRPr>
            </a:lvl1pPr>
            <a:lvl2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1">
                <a:solidFill>
                  <a:schemeClr val="accent1"/>
                </a:solidFill>
              </a:defRPr>
            </a:lvl2pPr>
            <a:lvl3pPr marL="914400" indent="0">
              <a:buNone/>
              <a:defRPr/>
            </a:lvl3pPr>
            <a:lvl4pPr marL="1371600" indent="0">
              <a:buNone/>
              <a:defRPr/>
            </a:lvl4pPr>
            <a:lvl5pPr marL="1828800" indent="0">
              <a:buNone/>
              <a:defRPr/>
            </a:lvl5pPr>
          </a:lstStyle>
          <a:p>
            <a:pPr marL="0"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attribution here</a:t>
            </a:r>
          </a:p>
        </p:txBody>
      </p:sp>
      <p:pic>
        <p:nvPicPr>
          <p:cNvPr id="2" name="Picture 1" descr="Blue text on a black background&#10;&#10;AI-generated content may be incorrect.">
            <a:extLst>
              <a:ext uri="{FF2B5EF4-FFF2-40B4-BE49-F238E27FC236}">
                <a16:creationId xmlns:a16="http://schemas.microsoft.com/office/drawing/2014/main" id="{177F04ED-495B-C9DC-96C0-65B5F05FA8B4}"/>
              </a:ext>
            </a:extLst>
          </p:cNvPr>
          <p:cNvPicPr>
            <a:picLocks noChangeAspect="1"/>
          </p:cNvPicPr>
          <p:nvPr userDrawn="1"/>
        </p:nvPicPr>
        <p:blipFill>
          <a:blip r:embed="rId2"/>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1132701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treamlined 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2392-E9A2-C452-D340-91E5E5E93CBD}"/>
              </a:ext>
            </a:extLst>
          </p:cNvPr>
          <p:cNvSpPr>
            <a:spLocks noGrp="1"/>
          </p:cNvSpPr>
          <p:nvPr>
            <p:ph type="title" hasCustomPrompt="1"/>
          </p:nvPr>
        </p:nvSpPr>
        <p:spPr>
          <a:xfrm>
            <a:off x="0" y="2113448"/>
            <a:ext cx="12192000" cy="1325563"/>
          </a:xfrm>
        </p:spPr>
        <p:txBody>
          <a:bodyPr lIns="0" tIns="0" rIns="0" bIns="0" anchor="t" anchorCtr="0">
            <a:noAutofit/>
          </a:bodyPr>
          <a:lstStyle>
            <a:lvl1pPr algn="ctr">
              <a:defRPr sz="3600" b="1" i="0">
                <a:solidFill>
                  <a:schemeClr val="accent2"/>
                </a:solidFill>
                <a:latin typeface="Anybody SemiExpanded Black" pitchFamily="2" charset="0"/>
              </a:defRPr>
            </a:lvl1pPr>
          </a:lstStyle>
          <a:p>
            <a:r>
              <a:rPr lang="en-US" dirty="0"/>
              <a:t>Click to add quote here.</a:t>
            </a:r>
          </a:p>
        </p:txBody>
      </p:sp>
      <p:sp>
        <p:nvSpPr>
          <p:cNvPr id="4" name="Text Placeholder 3">
            <a:extLst>
              <a:ext uri="{FF2B5EF4-FFF2-40B4-BE49-F238E27FC236}">
                <a16:creationId xmlns:a16="http://schemas.microsoft.com/office/drawing/2014/main" id="{D1E662EE-C1C1-8B67-0864-E6BC8F51886A}"/>
              </a:ext>
            </a:extLst>
          </p:cNvPr>
          <p:cNvSpPr>
            <a:spLocks noGrp="1"/>
          </p:cNvSpPr>
          <p:nvPr>
            <p:ph type="body" sz="quarter" idx="20" hasCustomPrompt="1"/>
          </p:nvPr>
        </p:nvSpPr>
        <p:spPr>
          <a:xfrm>
            <a:off x="0" y="5506903"/>
            <a:ext cx="12192000" cy="651353"/>
          </a:xfrm>
        </p:spPr>
        <p:txBody>
          <a:bodyPr lIns="0" tIns="0" rIns="0" bIns="0">
            <a:noAutofit/>
          </a:bodyPr>
          <a:lstStyle>
            <a:lvl1pPr marL="0" indent="0" algn="ctr">
              <a:buNone/>
              <a:defRPr i="1">
                <a:solidFill>
                  <a:schemeClr val="accent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attribution here</a:t>
            </a:r>
          </a:p>
        </p:txBody>
      </p:sp>
      <p:pic>
        <p:nvPicPr>
          <p:cNvPr id="3" name="Picture 2" descr="Blue text on a black background&#10;&#10;AI-generated content may be incorrect.">
            <a:extLst>
              <a:ext uri="{FF2B5EF4-FFF2-40B4-BE49-F238E27FC236}">
                <a16:creationId xmlns:a16="http://schemas.microsoft.com/office/drawing/2014/main" id="{5A258A6A-00FC-548F-DEC2-5F7E3E939E8F}"/>
              </a:ext>
            </a:extLst>
          </p:cNvPr>
          <p:cNvPicPr>
            <a:picLocks noChangeAspect="1"/>
          </p:cNvPicPr>
          <p:nvPr userDrawn="1"/>
        </p:nvPicPr>
        <p:blipFill>
          <a:blip r:embed="rId2"/>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5068014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treamlined 4">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2392-E9A2-C452-D340-91E5E5E93CBD}"/>
              </a:ext>
            </a:extLst>
          </p:cNvPr>
          <p:cNvSpPr>
            <a:spLocks noGrp="1"/>
          </p:cNvSpPr>
          <p:nvPr>
            <p:ph type="title" hasCustomPrompt="1"/>
          </p:nvPr>
        </p:nvSpPr>
        <p:spPr>
          <a:xfrm>
            <a:off x="0" y="2113448"/>
            <a:ext cx="12192000" cy="1325563"/>
          </a:xfrm>
        </p:spPr>
        <p:txBody>
          <a:bodyPr lIns="0" tIns="0" rIns="0" bIns="0" anchor="t" anchorCtr="0">
            <a:noAutofit/>
          </a:bodyPr>
          <a:lstStyle>
            <a:lvl1pPr algn="ctr">
              <a:defRPr sz="3600" b="1" i="0">
                <a:solidFill>
                  <a:schemeClr val="accent1"/>
                </a:solidFill>
                <a:latin typeface="Anybody SemiExpanded Black" pitchFamily="2" charset="0"/>
              </a:defRPr>
            </a:lvl1pPr>
          </a:lstStyle>
          <a:p>
            <a:r>
              <a:rPr lang="en-US" dirty="0"/>
              <a:t>Click to add quote here.</a:t>
            </a:r>
          </a:p>
        </p:txBody>
      </p:sp>
      <p:sp>
        <p:nvSpPr>
          <p:cNvPr id="4" name="Text Placeholder 3">
            <a:extLst>
              <a:ext uri="{FF2B5EF4-FFF2-40B4-BE49-F238E27FC236}">
                <a16:creationId xmlns:a16="http://schemas.microsoft.com/office/drawing/2014/main" id="{D1E662EE-C1C1-8B67-0864-E6BC8F51886A}"/>
              </a:ext>
            </a:extLst>
          </p:cNvPr>
          <p:cNvSpPr>
            <a:spLocks noGrp="1"/>
          </p:cNvSpPr>
          <p:nvPr>
            <p:ph type="body" sz="quarter" idx="20" hasCustomPrompt="1"/>
          </p:nvPr>
        </p:nvSpPr>
        <p:spPr>
          <a:xfrm>
            <a:off x="0" y="5506903"/>
            <a:ext cx="12192000" cy="651353"/>
          </a:xfrm>
        </p:spPr>
        <p:txBody>
          <a:bodyPr lIns="0" tIns="0" rIns="0" bIns="0">
            <a:noAutofit/>
          </a:bodyPr>
          <a:lstStyle>
            <a:lvl1pPr marL="0" indent="0" algn="ctr">
              <a:buNone/>
              <a:defRPr b="0" i="1">
                <a:solidFill>
                  <a:schemeClr val="accent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attribution here</a:t>
            </a:r>
          </a:p>
        </p:txBody>
      </p:sp>
      <p:grpSp>
        <p:nvGrpSpPr>
          <p:cNvPr id="5" name="Group 4">
            <a:extLst>
              <a:ext uri="{FF2B5EF4-FFF2-40B4-BE49-F238E27FC236}">
                <a16:creationId xmlns:a16="http://schemas.microsoft.com/office/drawing/2014/main" id="{3F386697-F5FB-708C-C51F-31450BE862C8}"/>
              </a:ext>
            </a:extLst>
          </p:cNvPr>
          <p:cNvGrpSpPr/>
          <p:nvPr userDrawn="1"/>
        </p:nvGrpSpPr>
        <p:grpSpPr>
          <a:xfrm>
            <a:off x="4422567" y="5186507"/>
            <a:ext cx="3346866" cy="85200"/>
            <a:chOff x="4341090" y="5186507"/>
            <a:chExt cx="3346866" cy="85200"/>
          </a:xfrm>
        </p:grpSpPr>
        <p:sp>
          <p:nvSpPr>
            <p:cNvPr id="30" name="object 12">
              <a:extLst>
                <a:ext uri="{FF2B5EF4-FFF2-40B4-BE49-F238E27FC236}">
                  <a16:creationId xmlns:a16="http://schemas.microsoft.com/office/drawing/2014/main" id="{8D322451-56DD-6D3C-137E-5E7494D9C517}"/>
                </a:ext>
              </a:extLst>
            </p:cNvPr>
            <p:cNvSpPr/>
            <p:nvPr userDrawn="1"/>
          </p:nvSpPr>
          <p:spPr>
            <a:xfrm rot="5400000">
              <a:off x="5255490" y="4272107"/>
              <a:ext cx="0" cy="1828800"/>
            </a:xfrm>
            <a:custGeom>
              <a:avLst/>
              <a:gdLst/>
              <a:ahLst/>
              <a:cxnLst/>
              <a:rect l="l" t="t" r="r" b="b"/>
              <a:pathLst>
                <a:path h="1367790">
                  <a:moveTo>
                    <a:pt x="0" y="1367591"/>
                  </a:moveTo>
                  <a:lnTo>
                    <a:pt x="0" y="0"/>
                  </a:lnTo>
                </a:path>
              </a:pathLst>
            </a:custGeom>
            <a:ln w="33936">
              <a:solidFill>
                <a:schemeClr val="accent2"/>
              </a:solidFill>
            </a:ln>
          </p:spPr>
          <p:txBody>
            <a:bodyPr wrap="square" lIns="0" tIns="0" rIns="0" bIns="0" rtlCol="0"/>
            <a:lstStyle/>
            <a:p>
              <a:endParaRPr>
                <a:solidFill>
                  <a:schemeClr val="accent1"/>
                </a:solidFill>
              </a:endParaRPr>
            </a:p>
          </p:txBody>
        </p:sp>
        <p:sp>
          <p:nvSpPr>
            <p:cNvPr id="31" name="object 22">
              <a:extLst>
                <a:ext uri="{FF2B5EF4-FFF2-40B4-BE49-F238E27FC236}">
                  <a16:creationId xmlns:a16="http://schemas.microsoft.com/office/drawing/2014/main" id="{CE855F0E-32FA-0B7F-289A-6769F95F220C}"/>
                </a:ext>
              </a:extLst>
            </p:cNvPr>
            <p:cNvSpPr/>
            <p:nvPr userDrawn="1"/>
          </p:nvSpPr>
          <p:spPr>
            <a:xfrm rot="5400000">
              <a:off x="6773556" y="4357307"/>
              <a:ext cx="0" cy="1828800"/>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a:solidFill>
                  <a:schemeClr val="accent1"/>
                </a:solidFill>
              </a:endParaRPr>
            </a:p>
          </p:txBody>
        </p:sp>
      </p:grpSp>
      <p:pic>
        <p:nvPicPr>
          <p:cNvPr id="3" name="Picture 2" descr="Blue text on a black background&#10;&#10;AI-generated content may be incorrect.">
            <a:extLst>
              <a:ext uri="{FF2B5EF4-FFF2-40B4-BE49-F238E27FC236}">
                <a16:creationId xmlns:a16="http://schemas.microsoft.com/office/drawing/2014/main" id="{ABABD7A7-19E1-C2B5-5736-9A0E462A855F}"/>
              </a:ext>
            </a:extLst>
          </p:cNvPr>
          <p:cNvPicPr>
            <a:picLocks noChangeAspect="1"/>
          </p:cNvPicPr>
          <p:nvPr userDrawn="1"/>
        </p:nvPicPr>
        <p:blipFill>
          <a:blip r:embed="rId2"/>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702652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Text-Blue-Streamlined">
    <p:bg>
      <p:bgPr>
        <a:solidFill>
          <a:srgbClr val="FFFF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4D3B74C-F1C6-A1CD-DD0A-FA6E8F8D036D}"/>
              </a:ext>
            </a:extLst>
          </p:cNvPr>
          <p:cNvSpPr/>
          <p:nvPr userDrawn="1"/>
        </p:nvSpPr>
        <p:spPr>
          <a:xfrm>
            <a:off x="0" y="6955"/>
            <a:ext cx="12192000" cy="406138"/>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1090420" y="323365"/>
            <a:ext cx="10478166" cy="669161"/>
          </a:xfrm>
        </p:spPr>
        <p:txBody>
          <a:bodyPr lIns="0" tIns="0" rIns="0" bIns="0" anchor="b" anchorCtr="0">
            <a:noAutofit/>
          </a:bodyPr>
          <a:lstStyle>
            <a:lvl1pPr algn="l">
              <a:lnSpc>
                <a:spcPct val="90000"/>
              </a:lnSpc>
              <a:defRPr sz="2400" b="1" i="0" spc="100" baseline="0">
                <a:solidFill>
                  <a:schemeClr val="accent2"/>
                </a:solidFill>
                <a:latin typeface="Anybody SemiBold" pitchFamily="2" charset="0"/>
              </a:defRPr>
            </a:lvl1pPr>
          </a:lstStyle>
          <a:p>
            <a:r>
              <a:rPr lang="en-US" dirty="0"/>
              <a:t>CLICK TO ADD TITLE</a:t>
            </a: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D64F787-285A-BC45-970D-B12BA183E82D}"/>
              </a:ext>
            </a:extLst>
          </p:cNvPr>
          <p:cNvCxnSpPr/>
          <p:nvPr userDrawn="1"/>
        </p:nvCxnSpPr>
        <p:spPr>
          <a:xfrm>
            <a:off x="6096000" y="1999488"/>
            <a:ext cx="0" cy="3803904"/>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245555" y="2000251"/>
            <a:ext cx="5850446" cy="413340"/>
          </a:xfrm>
        </p:spPr>
        <p:txBody>
          <a:bodyPr lIns="0" tIns="0" rIns="0" bIns="0">
            <a:noAutofit/>
          </a:bodyPr>
          <a:lstStyle>
            <a:lvl1pPr marL="0" indent="0">
              <a:buNone/>
              <a:defRPr sz="2000" b="1" i="0">
                <a:solidFill>
                  <a:schemeClr val="accent2"/>
                </a:solidFill>
                <a:latin typeface="Anybody Expanded Medium" pitchFamily="2" charset="0"/>
              </a:defRPr>
            </a:lvl1pPr>
          </a:lstStyle>
          <a:p>
            <a:pPr lvl="0"/>
            <a:r>
              <a:rPr lang="en-US" dirty="0"/>
              <a:t>Click to Add Section Header</a:t>
            </a:r>
          </a:p>
        </p:txBody>
      </p:sp>
      <p:sp>
        <p:nvSpPr>
          <p:cNvPr id="13" name="Text Placeholder 12">
            <a:extLst>
              <a:ext uri="{FF2B5EF4-FFF2-40B4-BE49-F238E27FC236}">
                <a16:creationId xmlns:a16="http://schemas.microsoft.com/office/drawing/2014/main" id="{B7C3301D-52FD-F645-BC99-260737FC0B54}"/>
              </a:ext>
            </a:extLst>
          </p:cNvPr>
          <p:cNvSpPr>
            <a:spLocks noGrp="1"/>
          </p:cNvSpPr>
          <p:nvPr>
            <p:ph type="body" sz="quarter" idx="20" hasCustomPrompt="1"/>
          </p:nvPr>
        </p:nvSpPr>
        <p:spPr>
          <a:xfrm>
            <a:off x="268929" y="2629393"/>
            <a:ext cx="5426549"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IBM Plex Sans Medium" panose="020F0502020204030204" pitchFamily="34" charset="0"/>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27" name="Text Placeholder 7">
            <a:extLst>
              <a:ext uri="{FF2B5EF4-FFF2-40B4-BE49-F238E27FC236}">
                <a16:creationId xmlns:a16="http://schemas.microsoft.com/office/drawing/2014/main" id="{477777DB-EE5F-6B46-BBF8-3BCDCAC47457}"/>
              </a:ext>
            </a:extLst>
          </p:cNvPr>
          <p:cNvSpPr>
            <a:spLocks noGrp="1"/>
          </p:cNvSpPr>
          <p:nvPr>
            <p:ph type="body" sz="quarter" idx="21" hasCustomPrompt="1"/>
          </p:nvPr>
        </p:nvSpPr>
        <p:spPr>
          <a:xfrm>
            <a:off x="6760056" y="2723124"/>
            <a:ext cx="5521325" cy="341123"/>
          </a:xfrm>
        </p:spPr>
        <p:txBody>
          <a:bodyPr lIns="0" tIns="0" rIns="0" bIns="0">
            <a:noAutofit/>
          </a:bodyPr>
          <a:lstStyle>
            <a:lvl1pPr marL="0" indent="0">
              <a:buNone/>
              <a:defRPr sz="1400" b="1" i="0">
                <a:solidFill>
                  <a:schemeClr val="accent2"/>
                </a:solidFill>
                <a:latin typeface="Anybody Expanded Medium" pitchFamily="2" charset="0"/>
              </a:defRPr>
            </a:lvl1pPr>
          </a:lstStyle>
          <a:p>
            <a:pPr lvl="0"/>
            <a:r>
              <a:rPr lang="en-US" dirty="0"/>
              <a:t>CLICK TO SHORTLIST HERE</a:t>
            </a:r>
          </a:p>
        </p:txBody>
      </p:sp>
      <p:sp>
        <p:nvSpPr>
          <p:cNvPr id="15" name="Text Placeholder 14">
            <a:extLst>
              <a:ext uri="{FF2B5EF4-FFF2-40B4-BE49-F238E27FC236}">
                <a16:creationId xmlns:a16="http://schemas.microsoft.com/office/drawing/2014/main" id="{21CC634B-0291-CE49-9506-827956D21E09}"/>
              </a:ext>
            </a:extLst>
          </p:cNvPr>
          <p:cNvSpPr>
            <a:spLocks noGrp="1"/>
          </p:cNvSpPr>
          <p:nvPr>
            <p:ph type="body" sz="quarter" idx="22" hasCustomPrompt="1"/>
          </p:nvPr>
        </p:nvSpPr>
        <p:spPr>
          <a:xfrm>
            <a:off x="6760056" y="3138981"/>
            <a:ext cx="4549775" cy="2817812"/>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120650" marR="0" lvl="0" indent="-1206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add bullet point list item</a:t>
            </a:r>
          </a:p>
        </p:txBody>
      </p:sp>
      <p:pic>
        <p:nvPicPr>
          <p:cNvPr id="14" name="Picture 13">
            <a:extLst>
              <a:ext uri="{FF2B5EF4-FFF2-40B4-BE49-F238E27FC236}">
                <a16:creationId xmlns:a16="http://schemas.microsoft.com/office/drawing/2014/main" id="{6016B89B-334D-5B4D-AAD2-6FD3D5D915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pic>
        <p:nvPicPr>
          <p:cNvPr id="3" name="Picture 2" descr="Blue text on a black background&#10;&#10;AI-generated content may be incorrect.">
            <a:extLst>
              <a:ext uri="{FF2B5EF4-FFF2-40B4-BE49-F238E27FC236}">
                <a16:creationId xmlns:a16="http://schemas.microsoft.com/office/drawing/2014/main" id="{918CF412-7512-8AB2-42E5-75135C1B08C6}"/>
              </a:ext>
            </a:extLst>
          </p:cNvPr>
          <p:cNvPicPr>
            <a:picLocks noChangeAspect="1"/>
          </p:cNvPicPr>
          <p:nvPr userDrawn="1"/>
        </p:nvPicPr>
        <p:blipFill>
          <a:blip r:embed="rId3"/>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2759554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Text-Blue-Streamline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CA50B3-B544-8050-7B46-896A323F55C8}"/>
              </a:ext>
            </a:extLst>
          </p:cNvPr>
          <p:cNvSpPr/>
          <p:nvPr userDrawn="1"/>
        </p:nvSpPr>
        <p:spPr>
          <a:xfrm>
            <a:off x="0" y="6955"/>
            <a:ext cx="12192000" cy="406138"/>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248545" y="2000251"/>
            <a:ext cx="5847455" cy="413340"/>
          </a:xfrm>
        </p:spPr>
        <p:txBody>
          <a:bodyPr lIns="0" tIns="0" rIns="0" bIns="0">
            <a:noAutofit/>
          </a:bodyPr>
          <a:lstStyle>
            <a:lvl1pPr marL="0" indent="0">
              <a:buNone/>
              <a:defRPr lang="en-US" sz="2000" b="1" i="0" kern="1200" dirty="0">
                <a:solidFill>
                  <a:schemeClr val="accent2"/>
                </a:solidFill>
                <a:latin typeface="Anybody Expanded Medium" pitchFamily="2" charset="0"/>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Add Section Header</a:t>
            </a:r>
          </a:p>
        </p:txBody>
      </p:sp>
      <p:sp>
        <p:nvSpPr>
          <p:cNvPr id="13" name="Text Placeholder 12">
            <a:extLst>
              <a:ext uri="{FF2B5EF4-FFF2-40B4-BE49-F238E27FC236}">
                <a16:creationId xmlns:a16="http://schemas.microsoft.com/office/drawing/2014/main" id="{B7C3301D-52FD-F645-BC99-260737FC0B54}"/>
              </a:ext>
            </a:extLst>
          </p:cNvPr>
          <p:cNvSpPr>
            <a:spLocks noGrp="1"/>
          </p:cNvSpPr>
          <p:nvPr>
            <p:ph type="body" sz="quarter" idx="20" hasCustomPrompt="1"/>
          </p:nvPr>
        </p:nvSpPr>
        <p:spPr>
          <a:xfrm>
            <a:off x="268929" y="2629393"/>
            <a:ext cx="5473503"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IBM Plex Sans Medium" panose="020F0502020204030204" pitchFamily="34" charset="0"/>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14" name="Text Placeholder 12">
            <a:extLst>
              <a:ext uri="{FF2B5EF4-FFF2-40B4-BE49-F238E27FC236}">
                <a16:creationId xmlns:a16="http://schemas.microsoft.com/office/drawing/2014/main" id="{A3C8757A-241D-0240-807A-D467571482BB}"/>
              </a:ext>
            </a:extLst>
          </p:cNvPr>
          <p:cNvSpPr>
            <a:spLocks noGrp="1"/>
          </p:cNvSpPr>
          <p:nvPr>
            <p:ph type="body" sz="quarter" idx="21" hasCustomPrompt="1"/>
          </p:nvPr>
        </p:nvSpPr>
        <p:spPr>
          <a:xfrm>
            <a:off x="6145947" y="2629393"/>
            <a:ext cx="5168229"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IBM Plex Sans Medium" panose="020F0502020204030204" pitchFamily="34" charset="0"/>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15" name="Title 1">
            <a:extLst>
              <a:ext uri="{FF2B5EF4-FFF2-40B4-BE49-F238E27FC236}">
                <a16:creationId xmlns:a16="http://schemas.microsoft.com/office/drawing/2014/main" id="{9C851DD2-137B-174A-8657-C360631E4145}"/>
              </a:ext>
            </a:extLst>
          </p:cNvPr>
          <p:cNvSpPr>
            <a:spLocks noGrp="1"/>
          </p:cNvSpPr>
          <p:nvPr>
            <p:ph type="title" hasCustomPrompt="1"/>
          </p:nvPr>
        </p:nvSpPr>
        <p:spPr>
          <a:xfrm>
            <a:off x="1090420" y="261791"/>
            <a:ext cx="10820622" cy="724109"/>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Anybody SemiBold" pitchFamily="2" charset="0"/>
                <a:ea typeface="+mj-ea"/>
                <a:cs typeface="+mj-cs"/>
              </a:defRPr>
            </a:lvl1pPr>
          </a:lstStyle>
          <a:p>
            <a:r>
              <a:rPr lang="en-US" dirty="0"/>
              <a:t>CLICK TO ADD TITLE</a:t>
            </a:r>
          </a:p>
        </p:txBody>
      </p:sp>
      <p:pic>
        <p:nvPicPr>
          <p:cNvPr id="46" name="Picture 45">
            <a:extLst>
              <a:ext uri="{FF2B5EF4-FFF2-40B4-BE49-F238E27FC236}">
                <a16:creationId xmlns:a16="http://schemas.microsoft.com/office/drawing/2014/main" id="{9420185E-4AC2-AF46-821D-B6A39598C45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pic>
        <p:nvPicPr>
          <p:cNvPr id="3" name="Picture 2" descr="Blue text on a black background&#10;&#10;AI-generated content may be incorrect.">
            <a:extLst>
              <a:ext uri="{FF2B5EF4-FFF2-40B4-BE49-F238E27FC236}">
                <a16:creationId xmlns:a16="http://schemas.microsoft.com/office/drawing/2014/main" id="{152CECF3-74D9-3335-0D83-791E53EBFE28}"/>
              </a:ext>
            </a:extLst>
          </p:cNvPr>
          <p:cNvPicPr>
            <a:picLocks noChangeAspect="1"/>
          </p:cNvPicPr>
          <p:nvPr userDrawn="1"/>
        </p:nvPicPr>
        <p:blipFill>
          <a:blip r:embed="rId3"/>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38320800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Text-Blue-Streamline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08CAAD-0E63-C927-255B-F8B34ACEFD43}"/>
              </a:ext>
            </a:extLst>
          </p:cNvPr>
          <p:cNvSpPr/>
          <p:nvPr userDrawn="1"/>
        </p:nvSpPr>
        <p:spPr>
          <a:xfrm>
            <a:off x="0" y="6955"/>
            <a:ext cx="12192000" cy="406138"/>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243529" y="2000251"/>
            <a:ext cx="5827071" cy="413340"/>
          </a:xfrm>
        </p:spPr>
        <p:txBody>
          <a:bodyPr lIns="0" tIns="0" rIns="0" bIns="0">
            <a:noAutofit/>
          </a:bodyPr>
          <a:lstStyle>
            <a:lvl1pPr marL="0" indent="0">
              <a:buNone/>
              <a:defRPr lang="en-US" sz="2000" b="1" i="0" kern="1200" dirty="0">
                <a:solidFill>
                  <a:schemeClr val="accent2"/>
                </a:solidFill>
                <a:latin typeface="Anybody Expanded Medium" pitchFamily="2" charset="0"/>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Add Section Header</a:t>
            </a:r>
          </a:p>
        </p:txBody>
      </p:sp>
      <p:sp>
        <p:nvSpPr>
          <p:cNvPr id="4" name="Text Placeholder 3">
            <a:extLst>
              <a:ext uri="{FF2B5EF4-FFF2-40B4-BE49-F238E27FC236}">
                <a16:creationId xmlns:a16="http://schemas.microsoft.com/office/drawing/2014/main" id="{3161FB7C-4023-4845-8951-9DDECD6B5AC8}"/>
              </a:ext>
            </a:extLst>
          </p:cNvPr>
          <p:cNvSpPr>
            <a:spLocks noGrp="1"/>
          </p:cNvSpPr>
          <p:nvPr>
            <p:ph type="body" sz="quarter" idx="19" hasCustomPrompt="1"/>
          </p:nvPr>
        </p:nvSpPr>
        <p:spPr>
          <a:xfrm>
            <a:off x="243529" y="2730500"/>
            <a:ext cx="5827071" cy="3865563"/>
          </a:xfrm>
        </p:spPr>
        <p:txBody>
          <a:bodyPr lIns="0" tIns="0" rIns="0" bIns="0">
            <a:noAutofit/>
          </a:bodyPr>
          <a:lstStyle>
            <a:lvl1pPr marL="11112"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IBM Plex Sans Medium" panose="020F0502020204030204" pitchFamily="34" charset="0"/>
              </a:defRPr>
            </a:lvl1pPr>
            <a:lvl2pPr marL="180975" indent="-169863">
              <a:tabLst/>
              <a:defRPr sz="2000" b="0" i="0">
                <a:latin typeface="Gentona Book" pitchFamily="2" charset="77"/>
              </a:defRPr>
            </a:lvl2pPr>
            <a:lvl3pPr marL="180975" indent="-169863">
              <a:tabLst/>
              <a:defRPr sz="2000" b="0" i="0">
                <a:latin typeface="Gentona Book" pitchFamily="2" charset="77"/>
              </a:defRPr>
            </a:lvl3pPr>
            <a:lvl4pPr marL="180975" indent="-169863">
              <a:tabLst/>
              <a:defRPr sz="2000" b="0" i="0">
                <a:latin typeface="Gentona Book" pitchFamily="2" charset="77"/>
              </a:defRPr>
            </a:lvl4pPr>
            <a:lvl5pPr marL="180975" indent="-169863">
              <a:tabLst/>
              <a:defRPr sz="2000" b="0" i="0">
                <a:latin typeface="Gentona Book" pitchFamily="2" charset="77"/>
              </a:defRPr>
            </a:lvl5pPr>
          </a:lstStyle>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lvl="0"/>
            <a:endParaRPr lang="en-US" dirty="0"/>
          </a:p>
        </p:txBody>
      </p:sp>
      <p:sp>
        <p:nvSpPr>
          <p:cNvPr id="15" name="Text Placeholder 3">
            <a:extLst>
              <a:ext uri="{FF2B5EF4-FFF2-40B4-BE49-F238E27FC236}">
                <a16:creationId xmlns:a16="http://schemas.microsoft.com/office/drawing/2014/main" id="{E6B2B4E8-858F-E442-A0C0-2604E30ACC19}"/>
              </a:ext>
            </a:extLst>
          </p:cNvPr>
          <p:cNvSpPr>
            <a:spLocks noGrp="1"/>
          </p:cNvSpPr>
          <p:nvPr>
            <p:ph type="body" sz="quarter" idx="20" hasCustomPrompt="1"/>
          </p:nvPr>
        </p:nvSpPr>
        <p:spPr>
          <a:xfrm>
            <a:off x="6097651" y="2730500"/>
            <a:ext cx="5521325" cy="3865563"/>
          </a:xfrm>
        </p:spPr>
        <p:txBody>
          <a:bodyPr lIns="0" tIns="0" rIns="0" bIns="0">
            <a:noAutofit/>
          </a:bodyPr>
          <a:lstStyle>
            <a:lvl1pPr marL="11112"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IBM Plex Sans Medium" panose="020F0502020204030204" pitchFamily="34" charset="0"/>
              </a:defRPr>
            </a:lvl1pPr>
            <a:lvl2pPr marL="180975" indent="-169863">
              <a:tabLst/>
              <a:defRPr sz="2000" b="0" i="0">
                <a:latin typeface="Gentona Book" pitchFamily="2" charset="77"/>
              </a:defRPr>
            </a:lvl2pPr>
            <a:lvl3pPr marL="180975" indent="-169863">
              <a:tabLst/>
              <a:defRPr sz="2000" b="0" i="0">
                <a:latin typeface="Gentona Book" pitchFamily="2" charset="77"/>
              </a:defRPr>
            </a:lvl3pPr>
            <a:lvl4pPr marL="180975" indent="-169863">
              <a:tabLst/>
              <a:defRPr sz="2000" b="0" i="0">
                <a:latin typeface="Gentona Book" pitchFamily="2" charset="77"/>
              </a:defRPr>
            </a:lvl4pPr>
            <a:lvl5pPr marL="180975" indent="-169863">
              <a:tabLst/>
              <a:defRPr sz="2000" b="0" i="0">
                <a:latin typeface="Gentona Book" pitchFamily="2" charset="77"/>
              </a:defRPr>
            </a:lvl5pPr>
          </a:lstStyle>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lvl="0"/>
            <a:endParaRPr lang="en-US" dirty="0"/>
          </a:p>
        </p:txBody>
      </p:sp>
      <p:sp>
        <p:nvSpPr>
          <p:cNvPr id="10" name="Title 1">
            <a:extLst>
              <a:ext uri="{FF2B5EF4-FFF2-40B4-BE49-F238E27FC236}">
                <a16:creationId xmlns:a16="http://schemas.microsoft.com/office/drawing/2014/main" id="{294D3B3C-6D7C-6441-B7F9-4B397F80561D}"/>
              </a:ext>
            </a:extLst>
          </p:cNvPr>
          <p:cNvSpPr>
            <a:spLocks noGrp="1"/>
          </p:cNvSpPr>
          <p:nvPr>
            <p:ph type="title" hasCustomPrompt="1"/>
          </p:nvPr>
        </p:nvSpPr>
        <p:spPr>
          <a:xfrm>
            <a:off x="1085102" y="276519"/>
            <a:ext cx="10697362" cy="709977"/>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Anybody SemiBold" pitchFamily="2" charset="0"/>
                <a:ea typeface="+mj-ea"/>
                <a:cs typeface="+mj-cs"/>
              </a:defRPr>
            </a:lvl1pPr>
          </a:lstStyle>
          <a:p>
            <a:r>
              <a:rPr lang="en-US" dirty="0"/>
              <a:t>CLICK TO ADD TITLE</a:t>
            </a:r>
          </a:p>
        </p:txBody>
      </p:sp>
      <p:pic>
        <p:nvPicPr>
          <p:cNvPr id="44" name="Picture 43">
            <a:extLst>
              <a:ext uri="{FF2B5EF4-FFF2-40B4-BE49-F238E27FC236}">
                <a16:creationId xmlns:a16="http://schemas.microsoft.com/office/drawing/2014/main" id="{80637074-04E7-044E-AA67-C4BCAA7E00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pic>
        <p:nvPicPr>
          <p:cNvPr id="3" name="Picture 2" descr="Blue text on a black background&#10;&#10;AI-generated content may be incorrect.">
            <a:extLst>
              <a:ext uri="{FF2B5EF4-FFF2-40B4-BE49-F238E27FC236}">
                <a16:creationId xmlns:a16="http://schemas.microsoft.com/office/drawing/2014/main" id="{2931956C-66DD-E9EE-E92F-0AB85AC3B82C}"/>
              </a:ext>
            </a:extLst>
          </p:cNvPr>
          <p:cNvPicPr>
            <a:picLocks noChangeAspect="1"/>
          </p:cNvPicPr>
          <p:nvPr userDrawn="1"/>
        </p:nvPicPr>
        <p:blipFill>
          <a:blip r:embed="rId3"/>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35707765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Text-Blue-Streamline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BA3367-E24F-45E3-EEDB-32AC7B21884C}"/>
              </a:ext>
            </a:extLst>
          </p:cNvPr>
          <p:cNvSpPr/>
          <p:nvPr userDrawn="1"/>
        </p:nvSpPr>
        <p:spPr>
          <a:xfrm>
            <a:off x="0" y="6955"/>
            <a:ext cx="12192000" cy="406138"/>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5C154C9-44A6-FA42-BB1E-C12008EA04EA}"/>
              </a:ext>
            </a:extLst>
          </p:cNvPr>
          <p:cNvSpPr>
            <a:spLocks noGrp="1"/>
          </p:cNvSpPr>
          <p:nvPr>
            <p:ph type="title" hasCustomPrompt="1"/>
          </p:nvPr>
        </p:nvSpPr>
        <p:spPr>
          <a:xfrm>
            <a:off x="1090420" y="264139"/>
            <a:ext cx="10845164" cy="724469"/>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Anybody SemiBold" pitchFamily="2" charset="0"/>
                <a:ea typeface="+mj-ea"/>
                <a:cs typeface="+mj-cs"/>
              </a:defRPr>
            </a:lvl1pPr>
          </a:lstStyle>
          <a:p>
            <a:r>
              <a:rPr lang="en-US" dirty="0"/>
              <a:t>CLICK TO ADD TITLE</a:t>
            </a:r>
          </a:p>
        </p:txBody>
      </p:sp>
      <p:pic>
        <p:nvPicPr>
          <p:cNvPr id="39" name="Picture 38">
            <a:extLst>
              <a:ext uri="{FF2B5EF4-FFF2-40B4-BE49-F238E27FC236}">
                <a16:creationId xmlns:a16="http://schemas.microsoft.com/office/drawing/2014/main" id="{67FEA3B3-B1AB-C34C-8D44-CCE56CF826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sp>
        <p:nvSpPr>
          <p:cNvPr id="3" name="Text Placeholder 2">
            <a:extLst>
              <a:ext uri="{FF2B5EF4-FFF2-40B4-BE49-F238E27FC236}">
                <a16:creationId xmlns:a16="http://schemas.microsoft.com/office/drawing/2014/main" id="{14328575-D60F-0F4C-A04E-A0E977F9C446}"/>
              </a:ext>
            </a:extLst>
          </p:cNvPr>
          <p:cNvSpPr>
            <a:spLocks noGrp="1"/>
          </p:cNvSpPr>
          <p:nvPr>
            <p:ph type="body" sz="quarter" idx="10"/>
          </p:nvPr>
        </p:nvSpPr>
        <p:spPr>
          <a:xfrm>
            <a:off x="268929" y="1777235"/>
            <a:ext cx="11097571" cy="4620390"/>
          </a:xfrm>
        </p:spPr>
        <p:txBody>
          <a:bodyPr/>
          <a:lstStyle>
            <a:lvl1pPr>
              <a:defRPr b="0" i="0">
                <a:latin typeface="IBM Plex Sans Medium" panose="020B0603050203000203" pitchFamily="34" charset="0"/>
              </a:defRPr>
            </a:lvl1pPr>
            <a:lvl2pPr>
              <a:defRPr b="0" i="0">
                <a:latin typeface="IBM Plex Sans" panose="020B0503050203000203" pitchFamily="34" charset="0"/>
              </a:defRPr>
            </a:lvl2pPr>
            <a:lvl3pPr>
              <a:defRPr b="0" i="0">
                <a:latin typeface="IBM Plex Sans" panose="020B0503050203000203" pitchFamily="34" charset="0"/>
              </a:defRPr>
            </a:lvl3pPr>
            <a:lvl4pPr>
              <a:defRPr b="0" i="0">
                <a:latin typeface="IBM Plex Sans" panose="020B0503050203000203" pitchFamily="34" charset="0"/>
              </a:defRPr>
            </a:lvl4pPr>
            <a:lvl5pPr>
              <a:defRPr b="0" i="0">
                <a:latin typeface="IBM Plex Sans" panose="020B050305020300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descr="Blue text on a black background&#10;&#10;AI-generated content may be incorrect.">
            <a:extLst>
              <a:ext uri="{FF2B5EF4-FFF2-40B4-BE49-F238E27FC236}">
                <a16:creationId xmlns:a16="http://schemas.microsoft.com/office/drawing/2014/main" id="{C70B907D-DF39-409D-9014-C20D44225864}"/>
              </a:ext>
            </a:extLst>
          </p:cNvPr>
          <p:cNvPicPr>
            <a:picLocks noChangeAspect="1"/>
          </p:cNvPicPr>
          <p:nvPr userDrawn="1"/>
        </p:nvPicPr>
        <p:blipFill>
          <a:blip r:embed="rId3"/>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1295417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Text-Blue-Streamline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4C96CF-4B62-29D2-2D11-6CACDCB6B4D7}"/>
              </a:ext>
            </a:extLst>
          </p:cNvPr>
          <p:cNvSpPr/>
          <p:nvPr userDrawn="1"/>
        </p:nvSpPr>
        <p:spPr>
          <a:xfrm>
            <a:off x="0" y="6955"/>
            <a:ext cx="12192000" cy="406138"/>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5C154C9-44A6-FA42-BB1E-C12008EA04EA}"/>
              </a:ext>
            </a:extLst>
          </p:cNvPr>
          <p:cNvSpPr>
            <a:spLocks noGrp="1"/>
          </p:cNvSpPr>
          <p:nvPr>
            <p:ph type="title" hasCustomPrompt="1"/>
          </p:nvPr>
        </p:nvSpPr>
        <p:spPr>
          <a:xfrm>
            <a:off x="1090420" y="264139"/>
            <a:ext cx="10845164" cy="724469"/>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Anybody SemiBold" pitchFamily="2" charset="0"/>
                <a:ea typeface="+mj-ea"/>
                <a:cs typeface="+mj-cs"/>
              </a:defRPr>
            </a:lvl1pPr>
          </a:lstStyle>
          <a:p>
            <a:r>
              <a:rPr lang="en-US" dirty="0"/>
              <a:t>CLICK TO ADD TITLE</a:t>
            </a:r>
          </a:p>
        </p:txBody>
      </p:sp>
      <p:pic>
        <p:nvPicPr>
          <p:cNvPr id="39" name="Picture 38">
            <a:extLst>
              <a:ext uri="{FF2B5EF4-FFF2-40B4-BE49-F238E27FC236}">
                <a16:creationId xmlns:a16="http://schemas.microsoft.com/office/drawing/2014/main" id="{67FEA3B3-B1AB-C34C-8D44-CCE56CF826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pic>
        <p:nvPicPr>
          <p:cNvPr id="3" name="Picture 2" descr="Blue text on a black background&#10;&#10;AI-generated content may be incorrect.">
            <a:extLst>
              <a:ext uri="{FF2B5EF4-FFF2-40B4-BE49-F238E27FC236}">
                <a16:creationId xmlns:a16="http://schemas.microsoft.com/office/drawing/2014/main" id="{EF61140C-0C11-C690-A679-E1EB88FC5D73}"/>
              </a:ext>
            </a:extLst>
          </p:cNvPr>
          <p:cNvPicPr>
            <a:picLocks noChangeAspect="1"/>
          </p:cNvPicPr>
          <p:nvPr userDrawn="1"/>
        </p:nvPicPr>
        <p:blipFill>
          <a:blip r:embed="rId3"/>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36180709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Text-Orange-Streamlined">
    <p:bg>
      <p:bgPr>
        <a:solidFill>
          <a:srgbClr val="FFFFFF"/>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1838E9-C540-71D8-1913-7FA9453262E3}"/>
              </a:ext>
            </a:extLst>
          </p:cNvPr>
          <p:cNvSpPr/>
          <p:nvPr userDrawn="1"/>
        </p:nvSpPr>
        <p:spPr>
          <a:xfrm>
            <a:off x="1" y="-2"/>
            <a:ext cx="12192000" cy="431060"/>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D64F787-285A-BC45-970D-B12BA183E82D}"/>
              </a:ext>
            </a:extLst>
          </p:cNvPr>
          <p:cNvCxnSpPr/>
          <p:nvPr userDrawn="1"/>
        </p:nvCxnSpPr>
        <p:spPr>
          <a:xfrm>
            <a:off x="6096000" y="1999488"/>
            <a:ext cx="0" cy="3803904"/>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245555" y="2000251"/>
            <a:ext cx="5850446" cy="413340"/>
          </a:xfrm>
        </p:spPr>
        <p:txBody>
          <a:bodyPr lIns="0" tIns="0" rIns="0" bIns="0">
            <a:noAutofit/>
          </a:bodyPr>
          <a:lstStyle>
            <a:lvl1pPr marL="0" indent="0">
              <a:buNone/>
              <a:defRPr lang="en-US" sz="2000" b="1" i="0" kern="1200" dirty="0">
                <a:solidFill>
                  <a:schemeClr val="accent2"/>
                </a:solidFill>
                <a:latin typeface="Anybody Expanded Medium" pitchFamily="2" charset="0"/>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Add Section Header</a:t>
            </a:r>
          </a:p>
        </p:txBody>
      </p:sp>
      <p:sp>
        <p:nvSpPr>
          <p:cNvPr id="13" name="Text Placeholder 12">
            <a:extLst>
              <a:ext uri="{FF2B5EF4-FFF2-40B4-BE49-F238E27FC236}">
                <a16:creationId xmlns:a16="http://schemas.microsoft.com/office/drawing/2014/main" id="{B7C3301D-52FD-F645-BC99-260737FC0B54}"/>
              </a:ext>
            </a:extLst>
          </p:cNvPr>
          <p:cNvSpPr>
            <a:spLocks noGrp="1"/>
          </p:cNvSpPr>
          <p:nvPr>
            <p:ph type="body" sz="quarter" idx="20" hasCustomPrompt="1"/>
          </p:nvPr>
        </p:nvSpPr>
        <p:spPr>
          <a:xfrm>
            <a:off x="268929" y="2629393"/>
            <a:ext cx="5426549"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IBM Plex Sans Medium" panose="020F0502020204030204" pitchFamily="34" charset="0"/>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27" name="Text Placeholder 7">
            <a:extLst>
              <a:ext uri="{FF2B5EF4-FFF2-40B4-BE49-F238E27FC236}">
                <a16:creationId xmlns:a16="http://schemas.microsoft.com/office/drawing/2014/main" id="{477777DB-EE5F-6B46-BBF8-3BCDCAC47457}"/>
              </a:ext>
            </a:extLst>
          </p:cNvPr>
          <p:cNvSpPr>
            <a:spLocks noGrp="1"/>
          </p:cNvSpPr>
          <p:nvPr>
            <p:ph type="body" sz="quarter" idx="21" hasCustomPrompt="1"/>
          </p:nvPr>
        </p:nvSpPr>
        <p:spPr>
          <a:xfrm>
            <a:off x="6760056" y="2723124"/>
            <a:ext cx="5521325" cy="341123"/>
          </a:xfrm>
        </p:spPr>
        <p:txBody>
          <a:bodyPr lIns="0" tIns="0" rIns="0" bIns="0">
            <a:noAutofit/>
          </a:bodyPr>
          <a:lstStyle>
            <a:lvl1pPr marL="0" indent="0">
              <a:buNone/>
              <a:defRPr lang="en-US" sz="1400" b="1" i="0" kern="1200" dirty="0">
                <a:solidFill>
                  <a:schemeClr val="accent2"/>
                </a:solidFill>
                <a:latin typeface="Anybody Expanded Medium" pitchFamily="2" charset="0"/>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SHORTLIST HERE</a:t>
            </a:r>
          </a:p>
        </p:txBody>
      </p:sp>
      <p:sp>
        <p:nvSpPr>
          <p:cNvPr id="15" name="Text Placeholder 14">
            <a:extLst>
              <a:ext uri="{FF2B5EF4-FFF2-40B4-BE49-F238E27FC236}">
                <a16:creationId xmlns:a16="http://schemas.microsoft.com/office/drawing/2014/main" id="{21CC634B-0291-CE49-9506-827956D21E09}"/>
              </a:ext>
            </a:extLst>
          </p:cNvPr>
          <p:cNvSpPr>
            <a:spLocks noGrp="1"/>
          </p:cNvSpPr>
          <p:nvPr>
            <p:ph type="body" sz="quarter" idx="22" hasCustomPrompt="1"/>
          </p:nvPr>
        </p:nvSpPr>
        <p:spPr>
          <a:xfrm>
            <a:off x="6760056" y="3138981"/>
            <a:ext cx="4549775" cy="2817812"/>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120650" marR="0" lvl="0" indent="-1206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t>Click to add bullet point list item</a:t>
            </a:r>
          </a:p>
        </p:txBody>
      </p:sp>
      <p:sp>
        <p:nvSpPr>
          <p:cNvPr id="14" name="Title 1">
            <a:extLst>
              <a:ext uri="{FF2B5EF4-FFF2-40B4-BE49-F238E27FC236}">
                <a16:creationId xmlns:a16="http://schemas.microsoft.com/office/drawing/2014/main" id="{3CE96427-CC30-D34E-ADEB-161B79B79BCE}"/>
              </a:ext>
            </a:extLst>
          </p:cNvPr>
          <p:cNvSpPr>
            <a:spLocks noGrp="1"/>
          </p:cNvSpPr>
          <p:nvPr>
            <p:ph type="title" hasCustomPrompt="1"/>
          </p:nvPr>
        </p:nvSpPr>
        <p:spPr>
          <a:xfrm>
            <a:off x="1090420" y="279269"/>
            <a:ext cx="10828501" cy="709980"/>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Anybody SemiBold" pitchFamily="2" charset="0"/>
                <a:ea typeface="+mj-ea"/>
                <a:cs typeface="+mj-cs"/>
              </a:defRPr>
            </a:lvl1pPr>
          </a:lstStyle>
          <a:p>
            <a:r>
              <a:rPr lang="en-US" dirty="0"/>
              <a:t>CLICK TO ADD TITLE</a:t>
            </a:r>
          </a:p>
        </p:txBody>
      </p:sp>
      <p:cxnSp>
        <p:nvCxnSpPr>
          <p:cNvPr id="49" name="Straight Connector 48">
            <a:extLst>
              <a:ext uri="{FF2B5EF4-FFF2-40B4-BE49-F238E27FC236}">
                <a16:creationId xmlns:a16="http://schemas.microsoft.com/office/drawing/2014/main" id="{D08ED431-4AA0-FF45-956C-2F98C2E528D3}"/>
              </a:ext>
            </a:extLst>
          </p:cNvPr>
          <p:cNvCxnSpPr/>
          <p:nvPr userDrawn="1"/>
        </p:nvCxnSpPr>
        <p:spPr>
          <a:xfrm>
            <a:off x="5021336" y="12347790"/>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pic>
        <p:nvPicPr>
          <p:cNvPr id="77" name="Picture 76">
            <a:extLst>
              <a:ext uri="{FF2B5EF4-FFF2-40B4-BE49-F238E27FC236}">
                <a16:creationId xmlns:a16="http://schemas.microsoft.com/office/drawing/2014/main" id="{F8E9A6BA-48C3-B141-9BBC-BB5A5CC7DA9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pic>
        <p:nvPicPr>
          <p:cNvPr id="3" name="Picture 2" descr="Blue text on a black background&#10;&#10;AI-generated content may be incorrect.">
            <a:extLst>
              <a:ext uri="{FF2B5EF4-FFF2-40B4-BE49-F238E27FC236}">
                <a16:creationId xmlns:a16="http://schemas.microsoft.com/office/drawing/2014/main" id="{587468CF-25CE-0D78-A53F-11599BB91AE5}"/>
              </a:ext>
            </a:extLst>
          </p:cNvPr>
          <p:cNvPicPr>
            <a:picLocks noChangeAspect="1"/>
          </p:cNvPicPr>
          <p:nvPr userDrawn="1"/>
        </p:nvPicPr>
        <p:blipFill>
          <a:blip r:embed="rId3"/>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22542291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Text-Orange-Streamlined">
    <p:bg>
      <p:bgPr>
        <a:solidFill>
          <a:srgbClr val="FFFFFF"/>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248545" y="2000251"/>
            <a:ext cx="5847455" cy="413340"/>
          </a:xfrm>
        </p:spPr>
        <p:txBody>
          <a:bodyPr lIns="0" tIns="0" rIns="0" bIns="0">
            <a:noAutofit/>
          </a:bodyPr>
          <a:lstStyle>
            <a:lvl1pPr marL="0" indent="0">
              <a:buNone/>
              <a:defRPr lang="en-US" sz="2000" b="1" i="0" kern="1200" dirty="0">
                <a:solidFill>
                  <a:schemeClr val="accent2"/>
                </a:solidFill>
                <a:latin typeface="Anybody Expanded Medium" pitchFamily="2" charset="0"/>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Add Section Header</a:t>
            </a:r>
          </a:p>
        </p:txBody>
      </p:sp>
      <p:sp>
        <p:nvSpPr>
          <p:cNvPr id="13" name="Text Placeholder 12">
            <a:extLst>
              <a:ext uri="{FF2B5EF4-FFF2-40B4-BE49-F238E27FC236}">
                <a16:creationId xmlns:a16="http://schemas.microsoft.com/office/drawing/2014/main" id="{B7C3301D-52FD-F645-BC99-260737FC0B54}"/>
              </a:ext>
            </a:extLst>
          </p:cNvPr>
          <p:cNvSpPr>
            <a:spLocks noGrp="1"/>
          </p:cNvSpPr>
          <p:nvPr>
            <p:ph type="body" sz="quarter" idx="20" hasCustomPrompt="1"/>
          </p:nvPr>
        </p:nvSpPr>
        <p:spPr>
          <a:xfrm>
            <a:off x="268929" y="2629393"/>
            <a:ext cx="5473503"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IBM Plex Sans Medium" panose="020F0502020204030204" pitchFamily="34" charset="0"/>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14" name="Text Placeholder 12">
            <a:extLst>
              <a:ext uri="{FF2B5EF4-FFF2-40B4-BE49-F238E27FC236}">
                <a16:creationId xmlns:a16="http://schemas.microsoft.com/office/drawing/2014/main" id="{A3C8757A-241D-0240-807A-D467571482BB}"/>
              </a:ext>
            </a:extLst>
          </p:cNvPr>
          <p:cNvSpPr>
            <a:spLocks noGrp="1"/>
          </p:cNvSpPr>
          <p:nvPr>
            <p:ph type="body" sz="quarter" idx="21" hasCustomPrompt="1"/>
          </p:nvPr>
        </p:nvSpPr>
        <p:spPr>
          <a:xfrm>
            <a:off x="6145947" y="2629393"/>
            <a:ext cx="5168229" cy="3327400"/>
          </a:xfrm>
        </p:spPr>
        <p:txBody>
          <a:bodyPr lIns="0" tIns="0" rIns="0" bIns="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2400" b="0" i="0">
                <a:latin typeface="IBM Plex Sans Medium" panose="020B0603050203000203" pitchFamily="34" charset="0"/>
              </a:defRPr>
            </a:lvl1pPr>
            <a:lvl2pPr marL="11113" indent="0">
              <a:lnSpc>
                <a:spcPct val="100000"/>
              </a:lnSpc>
              <a:buNone/>
              <a:tabLst/>
              <a:defRPr sz="2400" b="0" i="0">
                <a:latin typeface="Gentona Book" pitchFamily="2" charset="77"/>
              </a:defRPr>
            </a:lvl2pPr>
            <a:lvl3pPr marL="11113" indent="0">
              <a:lnSpc>
                <a:spcPct val="100000"/>
              </a:lnSpc>
              <a:buNone/>
              <a:tabLst/>
              <a:defRPr sz="2400" b="0" i="0">
                <a:latin typeface="Gentona Book" pitchFamily="2" charset="77"/>
              </a:defRPr>
            </a:lvl3pPr>
            <a:lvl4pPr marL="11113" indent="0">
              <a:lnSpc>
                <a:spcPct val="100000"/>
              </a:lnSpc>
              <a:buNone/>
              <a:tabLst/>
              <a:defRPr sz="2400" b="0" i="0">
                <a:latin typeface="Gentona Book" pitchFamily="2" charset="77"/>
              </a:defRPr>
            </a:lvl4pPr>
            <a:lvl5pPr marL="11113" indent="0">
              <a:lnSpc>
                <a:spcPct val="100000"/>
              </a:lnSpc>
              <a:buNone/>
              <a:tabLst/>
              <a:defRPr sz="2400" b="0" i="0">
                <a:latin typeface="Gentona Book" pitchFamily="2" charset="77"/>
              </a:defRPr>
            </a:lvl5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dirty="0"/>
              <a:t>Click here to add body copy. Click here to add body copy. Click here to add body copy. Click here to add body copy. Click here to add body copy. Click here to add body copy. Click here to add body copy. Click here to add body copy. Click here to add body copy. Click here to add body copy. </a:t>
            </a:r>
          </a:p>
        </p:txBody>
      </p:sp>
      <p:sp>
        <p:nvSpPr>
          <p:cNvPr id="11" name="Title 1">
            <a:extLst>
              <a:ext uri="{FF2B5EF4-FFF2-40B4-BE49-F238E27FC236}">
                <a16:creationId xmlns:a16="http://schemas.microsoft.com/office/drawing/2014/main" id="{1EE80935-D622-A947-8098-4CFAC2DE2EF5}"/>
              </a:ext>
            </a:extLst>
          </p:cNvPr>
          <p:cNvSpPr>
            <a:spLocks noGrp="1"/>
          </p:cNvSpPr>
          <p:nvPr>
            <p:ph type="title" hasCustomPrompt="1"/>
          </p:nvPr>
        </p:nvSpPr>
        <p:spPr>
          <a:xfrm>
            <a:off x="1085102" y="285228"/>
            <a:ext cx="10697362" cy="708484"/>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Anybody SemiBold" pitchFamily="2" charset="0"/>
                <a:ea typeface="+mj-ea"/>
                <a:cs typeface="+mj-cs"/>
              </a:defRPr>
            </a:lvl1pPr>
          </a:lstStyle>
          <a:p>
            <a:r>
              <a:rPr lang="en-US" dirty="0"/>
              <a:t>CLICK TO ADD TITLE</a:t>
            </a:r>
          </a:p>
        </p:txBody>
      </p:sp>
      <p:sp>
        <p:nvSpPr>
          <p:cNvPr id="2" name="Rectangle 1">
            <a:extLst>
              <a:ext uri="{FF2B5EF4-FFF2-40B4-BE49-F238E27FC236}">
                <a16:creationId xmlns:a16="http://schemas.microsoft.com/office/drawing/2014/main" id="{8A7BEE61-483C-D04E-4BA4-84715FFA9E72}"/>
              </a:ext>
            </a:extLst>
          </p:cNvPr>
          <p:cNvSpPr/>
          <p:nvPr userDrawn="1"/>
        </p:nvSpPr>
        <p:spPr>
          <a:xfrm>
            <a:off x="1" y="-2"/>
            <a:ext cx="12192000" cy="431060"/>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a:extLst>
              <a:ext uri="{FF2B5EF4-FFF2-40B4-BE49-F238E27FC236}">
                <a16:creationId xmlns:a16="http://schemas.microsoft.com/office/drawing/2014/main" id="{4DB668B3-7F49-AB41-A402-BF56DD946AC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pic>
        <p:nvPicPr>
          <p:cNvPr id="3" name="Picture 2" descr="Blue text on a black background&#10;&#10;AI-generated content may be incorrect.">
            <a:extLst>
              <a:ext uri="{FF2B5EF4-FFF2-40B4-BE49-F238E27FC236}">
                <a16:creationId xmlns:a16="http://schemas.microsoft.com/office/drawing/2014/main" id="{3F881210-71C4-78DB-AB94-5EB0BD136CCD}"/>
              </a:ext>
            </a:extLst>
          </p:cNvPr>
          <p:cNvPicPr>
            <a:picLocks noChangeAspect="1"/>
          </p:cNvPicPr>
          <p:nvPr userDrawn="1"/>
        </p:nvPicPr>
        <p:blipFill>
          <a:blip r:embed="rId3"/>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245290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Title-Streamline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650F0F6-C41D-29FC-51D4-0EE6EBA9D52B}"/>
              </a:ext>
            </a:extLst>
          </p:cNvPr>
          <p:cNvSpPr/>
          <p:nvPr userDrawn="1"/>
        </p:nvSpPr>
        <p:spPr>
          <a:xfrm>
            <a:off x="0" y="0"/>
            <a:ext cx="12192000" cy="4630420"/>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A8CDC4-F842-5844-AD41-00DFCF8B195F}"/>
              </a:ext>
            </a:extLst>
          </p:cNvPr>
          <p:cNvSpPr>
            <a:spLocks noGrp="1"/>
          </p:cNvSpPr>
          <p:nvPr>
            <p:ph type="ctrTitle" hasCustomPrompt="1"/>
          </p:nvPr>
        </p:nvSpPr>
        <p:spPr>
          <a:xfrm>
            <a:off x="0" y="2295562"/>
            <a:ext cx="12192000" cy="2125968"/>
          </a:xfrm>
        </p:spPr>
        <p:txBody>
          <a:bodyPr lIns="0" tIns="0" rIns="0" bIns="0" anchor="t" anchorCtr="0">
            <a:noAutofit/>
          </a:bodyPr>
          <a:lstStyle>
            <a:lvl1pPr algn="ctr">
              <a:lnSpc>
                <a:spcPct val="80000"/>
              </a:lnSpc>
              <a:defRPr sz="3600" b="1" i="0">
                <a:solidFill>
                  <a:srgbClr val="FFFFFF"/>
                </a:solidFill>
                <a:latin typeface="Anybody SemiBold" pitchFamily="2" charset="0"/>
              </a:defRPr>
            </a:lvl1pPr>
          </a:lstStyle>
          <a:p>
            <a:r>
              <a:rPr lang="en-US" dirty="0"/>
              <a:t>CLICK TO ADD MAIN TITLE</a:t>
            </a:r>
          </a:p>
        </p:txBody>
      </p:sp>
      <p:sp>
        <p:nvSpPr>
          <p:cNvPr id="3" name="Subtitle 2">
            <a:extLst>
              <a:ext uri="{FF2B5EF4-FFF2-40B4-BE49-F238E27FC236}">
                <a16:creationId xmlns:a16="http://schemas.microsoft.com/office/drawing/2014/main" id="{604EE4B4-1809-204B-A83F-47E1A1F23681}"/>
              </a:ext>
            </a:extLst>
          </p:cNvPr>
          <p:cNvSpPr>
            <a:spLocks noGrp="1"/>
          </p:cNvSpPr>
          <p:nvPr>
            <p:ph type="subTitle" idx="1" hasCustomPrompt="1"/>
          </p:nvPr>
        </p:nvSpPr>
        <p:spPr>
          <a:xfrm>
            <a:off x="0" y="682906"/>
            <a:ext cx="12192000" cy="1225091"/>
          </a:xfrm>
        </p:spPr>
        <p:txBody>
          <a:bodyPr lIns="0" tIns="0" rIns="0" bIns="0" anchor="b" anchorCtr="0">
            <a:noAutofit/>
          </a:bodyPr>
          <a:lstStyle>
            <a:lvl1pPr marL="0" indent="0" algn="ctr">
              <a:spcBef>
                <a:spcPts val="0"/>
              </a:spcBef>
              <a:buNone/>
              <a:defRPr sz="1200" b="1" i="0" spc="100" baseline="0">
                <a:solidFill>
                  <a:schemeClr val="accent2"/>
                </a:solidFill>
                <a:latin typeface="Anybody ExtraExpanded Black"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 OR FURTHER DESCRIPTION, </a:t>
            </a:r>
            <a:br>
              <a:rPr lang="en-US" dirty="0"/>
            </a:br>
            <a:r>
              <a:rPr lang="en-US" dirty="0"/>
              <a:t>AS NECESSARY -CAN BE MULTIPLE LINES</a:t>
            </a:r>
          </a:p>
        </p:txBody>
      </p:sp>
      <p:sp>
        <p:nvSpPr>
          <p:cNvPr id="16" name="Text Placeholder 15">
            <a:extLst>
              <a:ext uri="{FF2B5EF4-FFF2-40B4-BE49-F238E27FC236}">
                <a16:creationId xmlns:a16="http://schemas.microsoft.com/office/drawing/2014/main" id="{DFA1C115-DB67-C448-92EF-186762A3325A}"/>
              </a:ext>
            </a:extLst>
          </p:cNvPr>
          <p:cNvSpPr>
            <a:spLocks noGrp="1"/>
          </p:cNvSpPr>
          <p:nvPr>
            <p:ph type="body" sz="quarter" idx="10" hasCustomPrompt="1"/>
          </p:nvPr>
        </p:nvSpPr>
        <p:spPr>
          <a:xfrm>
            <a:off x="2766348" y="5607569"/>
            <a:ext cx="3096975" cy="309219"/>
          </a:xfrm>
        </p:spPr>
        <p:txBody>
          <a:bodyPr lIns="0" tIns="0" rIns="0" bIns="0">
            <a:noAutofit/>
          </a:bodyPr>
          <a:lstStyle>
            <a:lvl1pPr marL="0" indent="0" algn="r">
              <a:buFont typeface="Arial" panose="020B0604020202020204" pitchFamily="34" charset="0"/>
              <a:buNone/>
              <a:defRPr sz="1200" b="1" i="0" spc="100" baseline="0">
                <a:solidFill>
                  <a:schemeClr val="accent1"/>
                </a:solidFill>
                <a:latin typeface="Anybody ExtraExpanded Black" pitchFamily="2" charset="0"/>
              </a:defRPr>
            </a:lvl1pPr>
          </a:lstStyle>
          <a:p>
            <a:pPr lvl="0"/>
            <a:r>
              <a:rPr lang="en-US" dirty="0"/>
              <a:t>CLICK TO ADD DATE HERE</a:t>
            </a:r>
          </a:p>
        </p:txBody>
      </p:sp>
      <p:sp>
        <p:nvSpPr>
          <p:cNvPr id="18" name="Text Placeholder 17">
            <a:extLst>
              <a:ext uri="{FF2B5EF4-FFF2-40B4-BE49-F238E27FC236}">
                <a16:creationId xmlns:a16="http://schemas.microsoft.com/office/drawing/2014/main" id="{50A5C1CF-F3E7-EB4A-BC97-F192E8DDFEDF}"/>
              </a:ext>
            </a:extLst>
          </p:cNvPr>
          <p:cNvSpPr>
            <a:spLocks noGrp="1"/>
          </p:cNvSpPr>
          <p:nvPr>
            <p:ph type="body" sz="quarter" idx="11" hasCustomPrompt="1"/>
          </p:nvPr>
        </p:nvSpPr>
        <p:spPr>
          <a:xfrm>
            <a:off x="6991408" y="5607569"/>
            <a:ext cx="4345922" cy="365864"/>
          </a:xfrm>
        </p:spPr>
        <p:txBody>
          <a:bodyPr lIns="0" tIns="0" rIns="0" bIns="0">
            <a:noAutofit/>
          </a:bodyPr>
          <a:lstStyle>
            <a:lvl1pPr marL="0" indent="0" algn="l">
              <a:buFont typeface="Arial" panose="020B0604020202020204" pitchFamily="34" charset="0"/>
              <a:buNone/>
              <a:defRPr sz="1200" b="1" i="0" spc="100" baseline="0">
                <a:solidFill>
                  <a:schemeClr val="accent1"/>
                </a:solidFill>
                <a:latin typeface="Anybody ExtraExpanded Black" pitchFamily="2" charset="0"/>
              </a:defRPr>
            </a:lvl1pPr>
          </a:lstStyle>
          <a:p>
            <a:pPr lvl="0"/>
            <a:r>
              <a:rPr lang="en-US" dirty="0"/>
              <a:t>CLICK TO ADD PRESENTER NAME HERE</a:t>
            </a:r>
          </a:p>
        </p:txBody>
      </p:sp>
      <p:pic>
        <p:nvPicPr>
          <p:cNvPr id="23" name="Picture 22">
            <a:extLst>
              <a:ext uri="{FF2B5EF4-FFF2-40B4-BE49-F238E27FC236}">
                <a16:creationId xmlns:a16="http://schemas.microsoft.com/office/drawing/2014/main" id="{EE71B562-D799-2B48-8D52-9BF0A7E1D1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8783" y="5147073"/>
            <a:ext cx="1028021" cy="1028021"/>
          </a:xfrm>
          <a:prstGeom prst="rect">
            <a:avLst/>
          </a:prstGeom>
        </p:spPr>
      </p:pic>
      <p:grpSp>
        <p:nvGrpSpPr>
          <p:cNvPr id="17" name="Group 16">
            <a:extLst>
              <a:ext uri="{FF2B5EF4-FFF2-40B4-BE49-F238E27FC236}">
                <a16:creationId xmlns:a16="http://schemas.microsoft.com/office/drawing/2014/main" id="{40080802-9C1C-174B-9450-760AE8970B43}"/>
              </a:ext>
            </a:extLst>
          </p:cNvPr>
          <p:cNvGrpSpPr/>
          <p:nvPr userDrawn="1"/>
        </p:nvGrpSpPr>
        <p:grpSpPr>
          <a:xfrm>
            <a:off x="6414079" y="5084200"/>
            <a:ext cx="81474" cy="1293117"/>
            <a:chOff x="11708180" y="2750455"/>
            <a:chExt cx="81474" cy="1293117"/>
          </a:xfrm>
        </p:grpSpPr>
        <p:sp>
          <p:nvSpPr>
            <p:cNvPr id="19" name="object 12">
              <a:extLst>
                <a:ext uri="{FF2B5EF4-FFF2-40B4-BE49-F238E27FC236}">
                  <a16:creationId xmlns:a16="http://schemas.microsoft.com/office/drawing/2014/main" id="{D54F02A5-CF51-9D40-B14F-AFBE7ECBA423}"/>
                </a:ext>
              </a:extLst>
            </p:cNvPr>
            <p:cNvSpPr/>
            <p:nvPr userDrawn="1"/>
          </p:nvSpPr>
          <p:spPr>
            <a:xfrm>
              <a:off x="11708180" y="3323123"/>
              <a:ext cx="0" cy="720449"/>
            </a:xfrm>
            <a:custGeom>
              <a:avLst/>
              <a:gdLst/>
              <a:ahLst/>
              <a:cxnLst/>
              <a:rect l="l" t="t" r="r" b="b"/>
              <a:pathLst>
                <a:path h="1367790">
                  <a:moveTo>
                    <a:pt x="0" y="1367591"/>
                  </a:moveTo>
                  <a:lnTo>
                    <a:pt x="0" y="0"/>
                  </a:lnTo>
                </a:path>
              </a:pathLst>
            </a:custGeom>
            <a:ln w="33936">
              <a:solidFill>
                <a:schemeClr val="accent2"/>
              </a:solidFill>
            </a:ln>
          </p:spPr>
          <p:txBody>
            <a:bodyPr wrap="square" lIns="0" tIns="0" rIns="0" bIns="0" rtlCol="0"/>
            <a:lstStyle/>
            <a:p>
              <a:endParaRPr/>
            </a:p>
          </p:txBody>
        </p:sp>
        <p:sp>
          <p:nvSpPr>
            <p:cNvPr id="20" name="object 22">
              <a:extLst>
                <a:ext uri="{FF2B5EF4-FFF2-40B4-BE49-F238E27FC236}">
                  <a16:creationId xmlns:a16="http://schemas.microsoft.com/office/drawing/2014/main" id="{8CE7DCDC-8380-D24D-AA79-D5C30F1E31DA}"/>
                </a:ext>
              </a:extLst>
            </p:cNvPr>
            <p:cNvSpPr/>
            <p:nvPr userDrawn="1"/>
          </p:nvSpPr>
          <p:spPr>
            <a:xfrm>
              <a:off x="11789654" y="2750455"/>
              <a:ext cx="0" cy="720449"/>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a:p>
          </p:txBody>
        </p:sp>
      </p:grpSp>
      <p:pic>
        <p:nvPicPr>
          <p:cNvPr id="4" name="Picture 3">
            <a:extLst>
              <a:ext uri="{FF2B5EF4-FFF2-40B4-BE49-F238E27FC236}">
                <a16:creationId xmlns:a16="http://schemas.microsoft.com/office/drawing/2014/main" id="{A3FE37A7-58F3-11E0-19DF-93596AE4CBB4}"/>
              </a:ext>
            </a:extLst>
          </p:cNvPr>
          <p:cNvPicPr>
            <a:picLocks noChangeAspect="1"/>
          </p:cNvPicPr>
          <p:nvPr userDrawn="1"/>
        </p:nvPicPr>
        <p:blipFill>
          <a:blip r:embed="rId3">
            <a:extLst>
              <a:ext uri="{BEBA8EAE-BF5A-486C-A8C5-ECC9F3942E4B}">
                <a14:imgProps xmlns:a14="http://schemas.microsoft.com/office/drawing/2010/main">
                  <a14:imgLayer r:embed="rId4">
                    <a14:imgEffect>
                      <a14:artisticPhotocopy/>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602259" y="229128"/>
            <a:ext cx="1328356" cy="196366"/>
          </a:xfrm>
          <a:prstGeom prst="rect">
            <a:avLst/>
          </a:prstGeom>
          <a:noFill/>
          <a:ln>
            <a:noFill/>
          </a:ln>
        </p:spPr>
      </p:pic>
    </p:spTree>
    <p:extLst>
      <p:ext uri="{BB962C8B-B14F-4D97-AF65-F5344CB8AC3E}">
        <p14:creationId xmlns:p14="http://schemas.microsoft.com/office/powerpoint/2010/main" val="38911849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Text-Orange-Streamlined">
    <p:bg>
      <p:bgPr>
        <a:solidFill>
          <a:srgbClr val="FFFFFF"/>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E94372F5-EF39-B94F-A628-AEACA925B529}"/>
              </a:ext>
            </a:extLst>
          </p:cNvPr>
          <p:cNvSpPr>
            <a:spLocks noGrp="1"/>
          </p:cNvSpPr>
          <p:nvPr>
            <p:ph type="body" sz="quarter" idx="18" hasCustomPrompt="1"/>
          </p:nvPr>
        </p:nvSpPr>
        <p:spPr>
          <a:xfrm>
            <a:off x="243529" y="2000251"/>
            <a:ext cx="5827071" cy="413340"/>
          </a:xfrm>
        </p:spPr>
        <p:txBody>
          <a:bodyPr lIns="0" tIns="0" rIns="0" bIns="0">
            <a:noAutofit/>
          </a:bodyPr>
          <a:lstStyle>
            <a:lvl1pPr marL="0" indent="0">
              <a:buNone/>
              <a:defRPr lang="en-US" sz="2000" b="1" i="0" kern="1200" dirty="0">
                <a:solidFill>
                  <a:schemeClr val="accent2"/>
                </a:solidFill>
                <a:latin typeface="Anybody Expanded Medium" pitchFamily="2" charset="0"/>
                <a:ea typeface="+mn-ea"/>
                <a:cs typeface="+mn-cs"/>
              </a:defRPr>
            </a:lvl1pPr>
          </a:lstStyle>
          <a:p>
            <a:pPr marL="0" lvl="0" indent="0" algn="l" defTabSz="914400" rtl="0" eaLnBrk="1" latinLnBrk="0" hangingPunct="1">
              <a:lnSpc>
                <a:spcPct val="90000"/>
              </a:lnSpc>
              <a:spcBef>
                <a:spcPts val="1000"/>
              </a:spcBef>
              <a:buFont typeface="Arial" panose="020B0604020202020204" pitchFamily="34" charset="0"/>
              <a:buNone/>
            </a:pPr>
            <a:r>
              <a:rPr lang="en-US" dirty="0"/>
              <a:t>Click to Add Section Header</a:t>
            </a:r>
          </a:p>
        </p:txBody>
      </p:sp>
      <p:sp>
        <p:nvSpPr>
          <p:cNvPr id="4" name="Text Placeholder 3">
            <a:extLst>
              <a:ext uri="{FF2B5EF4-FFF2-40B4-BE49-F238E27FC236}">
                <a16:creationId xmlns:a16="http://schemas.microsoft.com/office/drawing/2014/main" id="{3161FB7C-4023-4845-8951-9DDECD6B5AC8}"/>
              </a:ext>
            </a:extLst>
          </p:cNvPr>
          <p:cNvSpPr>
            <a:spLocks noGrp="1"/>
          </p:cNvSpPr>
          <p:nvPr>
            <p:ph type="body" sz="quarter" idx="19" hasCustomPrompt="1"/>
          </p:nvPr>
        </p:nvSpPr>
        <p:spPr>
          <a:xfrm>
            <a:off x="243529" y="2730500"/>
            <a:ext cx="5827071" cy="3865563"/>
          </a:xfrm>
        </p:spPr>
        <p:txBody>
          <a:bodyPr lIns="0" tIns="0" rIns="0" bIns="0">
            <a:noAutofit/>
          </a:bodyPr>
          <a:lstStyle>
            <a:lvl1pPr marL="11112"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IBM Plex Sans Medium" panose="020B0603050203000203" pitchFamily="34" charset="0"/>
              </a:defRPr>
            </a:lvl1pPr>
            <a:lvl2pPr marL="180975" indent="-169863">
              <a:tabLst/>
              <a:defRPr sz="2000" b="0" i="0">
                <a:latin typeface="Gentona Book" pitchFamily="2" charset="77"/>
              </a:defRPr>
            </a:lvl2pPr>
            <a:lvl3pPr marL="180975" indent="-169863">
              <a:tabLst/>
              <a:defRPr sz="2000" b="0" i="0">
                <a:latin typeface="Gentona Book" pitchFamily="2" charset="77"/>
              </a:defRPr>
            </a:lvl3pPr>
            <a:lvl4pPr marL="180975" indent="-169863">
              <a:tabLst/>
              <a:defRPr sz="2000" b="0" i="0">
                <a:latin typeface="Gentona Book" pitchFamily="2" charset="77"/>
              </a:defRPr>
            </a:lvl4pPr>
            <a:lvl5pPr marL="180975" indent="-169863">
              <a:tabLst/>
              <a:defRPr sz="2000" b="0" i="0">
                <a:latin typeface="Gentona Book" pitchFamily="2" charset="77"/>
              </a:defRPr>
            </a:lvl5pPr>
          </a:lstStyle>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lvl="0"/>
            <a:endParaRPr lang="en-US" dirty="0"/>
          </a:p>
        </p:txBody>
      </p:sp>
      <p:sp>
        <p:nvSpPr>
          <p:cNvPr id="15" name="Text Placeholder 3">
            <a:extLst>
              <a:ext uri="{FF2B5EF4-FFF2-40B4-BE49-F238E27FC236}">
                <a16:creationId xmlns:a16="http://schemas.microsoft.com/office/drawing/2014/main" id="{E6B2B4E8-858F-E442-A0C0-2604E30ACC19}"/>
              </a:ext>
            </a:extLst>
          </p:cNvPr>
          <p:cNvSpPr>
            <a:spLocks noGrp="1"/>
          </p:cNvSpPr>
          <p:nvPr>
            <p:ph type="body" sz="quarter" idx="20" hasCustomPrompt="1"/>
          </p:nvPr>
        </p:nvSpPr>
        <p:spPr>
          <a:xfrm>
            <a:off x="6097651" y="2730500"/>
            <a:ext cx="5521325" cy="3865563"/>
          </a:xfrm>
        </p:spPr>
        <p:txBody>
          <a:bodyPr lIns="0" tIns="0" rIns="0" bIns="0">
            <a:noAutofit/>
          </a:bodyPr>
          <a:lstStyle>
            <a:lvl1pPr marL="11112"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b="0" i="0">
                <a:latin typeface="IBM Plex Sans Medium" panose="020B0603050203000203" pitchFamily="34" charset="0"/>
              </a:defRPr>
            </a:lvl1pPr>
            <a:lvl2pPr marL="180975" indent="-169863">
              <a:tabLst/>
              <a:defRPr sz="2000" b="0" i="0">
                <a:latin typeface="Gentona Book" pitchFamily="2" charset="77"/>
              </a:defRPr>
            </a:lvl2pPr>
            <a:lvl3pPr marL="180975" indent="-169863">
              <a:tabLst/>
              <a:defRPr sz="2000" b="0" i="0">
                <a:latin typeface="Gentona Book" pitchFamily="2" charset="77"/>
              </a:defRPr>
            </a:lvl3pPr>
            <a:lvl4pPr marL="180975" indent="-169863">
              <a:tabLst/>
              <a:defRPr sz="2000" b="0" i="0">
                <a:latin typeface="Gentona Book" pitchFamily="2" charset="77"/>
              </a:defRPr>
            </a:lvl4pPr>
            <a:lvl5pPr marL="180975" indent="-169863">
              <a:tabLst/>
              <a:defRPr sz="2000" b="0" i="0">
                <a:latin typeface="Gentona Book" pitchFamily="2" charset="77"/>
              </a:defRPr>
            </a:lvl5pPr>
          </a:lstStyle>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marL="180975" marR="0" lvl="0" indent="-169863"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to add bullet point here</a:t>
            </a:r>
          </a:p>
          <a:p>
            <a:pPr lvl="0"/>
            <a:endParaRPr lang="en-US" dirty="0"/>
          </a:p>
        </p:txBody>
      </p:sp>
      <p:sp>
        <p:nvSpPr>
          <p:cNvPr id="11" name="Title 1">
            <a:extLst>
              <a:ext uri="{FF2B5EF4-FFF2-40B4-BE49-F238E27FC236}">
                <a16:creationId xmlns:a16="http://schemas.microsoft.com/office/drawing/2014/main" id="{62634540-58F9-9948-8899-1026D1045379}"/>
              </a:ext>
            </a:extLst>
          </p:cNvPr>
          <p:cNvSpPr>
            <a:spLocks noGrp="1"/>
          </p:cNvSpPr>
          <p:nvPr>
            <p:ph type="title" hasCustomPrompt="1"/>
          </p:nvPr>
        </p:nvSpPr>
        <p:spPr>
          <a:xfrm>
            <a:off x="1082613" y="265880"/>
            <a:ext cx="10697361" cy="720987"/>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Anybody SemiBold" pitchFamily="2" charset="0"/>
                <a:ea typeface="+mj-ea"/>
                <a:cs typeface="+mj-cs"/>
              </a:defRPr>
            </a:lvl1pPr>
          </a:lstStyle>
          <a:p>
            <a:r>
              <a:rPr lang="en-US" dirty="0"/>
              <a:t>CLICK TO ADD TITLE</a:t>
            </a:r>
          </a:p>
        </p:txBody>
      </p:sp>
      <p:sp>
        <p:nvSpPr>
          <p:cNvPr id="3" name="Rectangle 2">
            <a:extLst>
              <a:ext uri="{FF2B5EF4-FFF2-40B4-BE49-F238E27FC236}">
                <a16:creationId xmlns:a16="http://schemas.microsoft.com/office/drawing/2014/main" id="{E0CD0931-38CF-EC05-6988-B22E5E729029}"/>
              </a:ext>
            </a:extLst>
          </p:cNvPr>
          <p:cNvSpPr/>
          <p:nvPr userDrawn="1"/>
        </p:nvSpPr>
        <p:spPr>
          <a:xfrm>
            <a:off x="1" y="-2"/>
            <a:ext cx="12192000" cy="431060"/>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16366731-1AAA-9240-8A54-0E4A0F1AAC6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pic>
        <p:nvPicPr>
          <p:cNvPr id="2" name="Picture 1" descr="Blue text on a black background&#10;&#10;AI-generated content may be incorrect.">
            <a:extLst>
              <a:ext uri="{FF2B5EF4-FFF2-40B4-BE49-F238E27FC236}">
                <a16:creationId xmlns:a16="http://schemas.microsoft.com/office/drawing/2014/main" id="{5EA0C403-0309-0AFE-4867-B66D25A19CFA}"/>
              </a:ext>
            </a:extLst>
          </p:cNvPr>
          <p:cNvPicPr>
            <a:picLocks noChangeAspect="1"/>
          </p:cNvPicPr>
          <p:nvPr userDrawn="1"/>
        </p:nvPicPr>
        <p:blipFill>
          <a:blip r:embed="rId3"/>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34533740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Text-Orange-Streamlined">
    <p:bg>
      <p:bgPr>
        <a:solidFill>
          <a:srgbClr val="FFFFFF"/>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5C154C9-44A6-FA42-BB1E-C12008EA04EA}"/>
              </a:ext>
            </a:extLst>
          </p:cNvPr>
          <p:cNvSpPr>
            <a:spLocks noGrp="1"/>
          </p:cNvSpPr>
          <p:nvPr>
            <p:ph type="title" hasCustomPrompt="1"/>
          </p:nvPr>
        </p:nvSpPr>
        <p:spPr>
          <a:xfrm>
            <a:off x="1090420" y="264139"/>
            <a:ext cx="10845164" cy="724469"/>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Anybody SemiBold" pitchFamily="2" charset="0"/>
                <a:ea typeface="+mj-ea"/>
                <a:cs typeface="+mj-cs"/>
              </a:defRPr>
            </a:lvl1pPr>
          </a:lstStyle>
          <a:p>
            <a:r>
              <a:rPr lang="en-US" dirty="0"/>
              <a:t>CLICK TO ADD TITLE</a:t>
            </a:r>
          </a:p>
        </p:txBody>
      </p:sp>
      <p:sp>
        <p:nvSpPr>
          <p:cNvPr id="2" name="Rectangle 1">
            <a:extLst>
              <a:ext uri="{FF2B5EF4-FFF2-40B4-BE49-F238E27FC236}">
                <a16:creationId xmlns:a16="http://schemas.microsoft.com/office/drawing/2014/main" id="{41A36668-209C-0BDF-993C-65919D0029F2}"/>
              </a:ext>
            </a:extLst>
          </p:cNvPr>
          <p:cNvSpPr/>
          <p:nvPr userDrawn="1"/>
        </p:nvSpPr>
        <p:spPr>
          <a:xfrm>
            <a:off x="1" y="-2"/>
            <a:ext cx="12192000" cy="431060"/>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67FEA3B3-B1AB-C34C-8D44-CCE56CF8260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sp>
        <p:nvSpPr>
          <p:cNvPr id="3" name="Text Placeholder 2">
            <a:extLst>
              <a:ext uri="{FF2B5EF4-FFF2-40B4-BE49-F238E27FC236}">
                <a16:creationId xmlns:a16="http://schemas.microsoft.com/office/drawing/2014/main" id="{14328575-D60F-0F4C-A04E-A0E977F9C446}"/>
              </a:ext>
            </a:extLst>
          </p:cNvPr>
          <p:cNvSpPr>
            <a:spLocks noGrp="1"/>
          </p:cNvSpPr>
          <p:nvPr>
            <p:ph type="body" sz="quarter" idx="10"/>
          </p:nvPr>
        </p:nvSpPr>
        <p:spPr>
          <a:xfrm>
            <a:off x="268929" y="1777235"/>
            <a:ext cx="11097571" cy="4620390"/>
          </a:xfrm>
        </p:spPr>
        <p:txBody>
          <a:bodyPr/>
          <a:lstStyle>
            <a:lvl1pPr>
              <a:defRPr b="0" i="0">
                <a:latin typeface="IBM Plex Sans Medium" panose="020B0603050203000203" pitchFamily="34" charset="0"/>
              </a:defRPr>
            </a:lvl1pPr>
            <a:lvl2pPr>
              <a:defRPr b="0" i="0">
                <a:latin typeface="IBM Plex Sans" panose="020B0503050203000203" pitchFamily="34" charset="0"/>
              </a:defRPr>
            </a:lvl2pPr>
            <a:lvl3pPr>
              <a:defRPr b="0" i="0">
                <a:latin typeface="IBM Plex Sans" panose="020B0503050203000203" pitchFamily="34" charset="0"/>
              </a:defRPr>
            </a:lvl3pPr>
            <a:lvl4pPr>
              <a:defRPr b="0" i="0">
                <a:latin typeface="IBM Plex Sans" panose="020B0503050203000203" pitchFamily="34" charset="0"/>
              </a:defRPr>
            </a:lvl4pPr>
            <a:lvl5pPr>
              <a:defRPr b="0" i="0">
                <a:latin typeface="IBM Plex Sans" panose="020B050305020300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Blue text on a black background&#10;&#10;AI-generated content may be incorrect.">
            <a:extLst>
              <a:ext uri="{FF2B5EF4-FFF2-40B4-BE49-F238E27FC236}">
                <a16:creationId xmlns:a16="http://schemas.microsoft.com/office/drawing/2014/main" id="{38AE874F-B892-70F5-DB4B-2676FEEF7178}"/>
              </a:ext>
            </a:extLst>
          </p:cNvPr>
          <p:cNvPicPr>
            <a:picLocks noChangeAspect="1"/>
          </p:cNvPicPr>
          <p:nvPr userDrawn="1"/>
        </p:nvPicPr>
        <p:blipFill>
          <a:blip r:embed="rId3"/>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9808268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Text-Orange-Streamlined">
    <p:bg>
      <p:bgPr>
        <a:solidFill>
          <a:srgbClr val="FFFFFF"/>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C5C154C9-44A6-FA42-BB1E-C12008EA04EA}"/>
              </a:ext>
            </a:extLst>
          </p:cNvPr>
          <p:cNvSpPr>
            <a:spLocks noGrp="1"/>
          </p:cNvSpPr>
          <p:nvPr>
            <p:ph type="title" hasCustomPrompt="1"/>
          </p:nvPr>
        </p:nvSpPr>
        <p:spPr>
          <a:xfrm>
            <a:off x="1090420" y="273937"/>
            <a:ext cx="10502434" cy="709971"/>
          </a:xfrm>
        </p:spPr>
        <p:txBody>
          <a:bodyPr lIns="0" tIns="0" rIns="0" bIns="0" anchor="b" anchorCtr="0">
            <a:noAutofit/>
          </a:bodyPr>
          <a:lstStyle>
            <a:lvl1pPr algn="l" defTabSz="914400" rtl="0" eaLnBrk="1" latinLnBrk="0" hangingPunct="1">
              <a:lnSpc>
                <a:spcPct val="90000"/>
              </a:lnSpc>
              <a:spcBef>
                <a:spcPct val="0"/>
              </a:spcBef>
              <a:buNone/>
              <a:defRPr lang="en-US" sz="2400" b="1" i="0" kern="1200" spc="100" baseline="0" dirty="0">
                <a:solidFill>
                  <a:schemeClr val="accent2"/>
                </a:solidFill>
                <a:latin typeface="Anybody SemiBold" pitchFamily="2" charset="0"/>
                <a:ea typeface="+mj-ea"/>
                <a:cs typeface="+mj-cs"/>
              </a:defRPr>
            </a:lvl1pPr>
          </a:lstStyle>
          <a:p>
            <a:r>
              <a:rPr lang="en-US" dirty="0"/>
              <a:t>CLICK TO ADD TITLE</a:t>
            </a:r>
          </a:p>
        </p:txBody>
      </p:sp>
      <p:sp>
        <p:nvSpPr>
          <p:cNvPr id="2" name="Rectangle 1">
            <a:extLst>
              <a:ext uri="{FF2B5EF4-FFF2-40B4-BE49-F238E27FC236}">
                <a16:creationId xmlns:a16="http://schemas.microsoft.com/office/drawing/2014/main" id="{594357FA-5D1E-A512-3709-9E8057FEF074}"/>
              </a:ext>
            </a:extLst>
          </p:cNvPr>
          <p:cNvSpPr/>
          <p:nvPr userDrawn="1"/>
        </p:nvSpPr>
        <p:spPr>
          <a:xfrm>
            <a:off x="1" y="-2"/>
            <a:ext cx="12192000" cy="431060"/>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F7FE98E8-B3CD-AE4A-92CB-AA122681F85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929" y="272639"/>
            <a:ext cx="732591" cy="732591"/>
          </a:xfrm>
          <a:prstGeom prst="rect">
            <a:avLst/>
          </a:prstGeom>
        </p:spPr>
      </p:pic>
      <p:pic>
        <p:nvPicPr>
          <p:cNvPr id="3" name="Picture 2" descr="Blue text on a black background&#10;&#10;AI-generated content may be incorrect.">
            <a:extLst>
              <a:ext uri="{FF2B5EF4-FFF2-40B4-BE49-F238E27FC236}">
                <a16:creationId xmlns:a16="http://schemas.microsoft.com/office/drawing/2014/main" id="{8614E83D-6C38-3AC5-5F6B-D94DAAF5F624}"/>
              </a:ext>
            </a:extLst>
          </p:cNvPr>
          <p:cNvPicPr>
            <a:picLocks noChangeAspect="1"/>
          </p:cNvPicPr>
          <p:nvPr userDrawn="1"/>
        </p:nvPicPr>
        <p:blipFill>
          <a:blip r:embed="rId3"/>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22095538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Title Bold">
    <p:bg>
      <p:bgPr>
        <a:gradFill>
          <a:gsLst>
            <a:gs pos="0">
              <a:schemeClr val="tx2"/>
            </a:gs>
            <a:gs pos="100000">
              <a:schemeClr val="accent2"/>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8CDC4-F842-5844-AD41-00DFCF8B195F}"/>
              </a:ext>
            </a:extLst>
          </p:cNvPr>
          <p:cNvSpPr>
            <a:spLocks noGrp="1"/>
          </p:cNvSpPr>
          <p:nvPr>
            <p:ph type="ctrTitle" hasCustomPrompt="1"/>
          </p:nvPr>
        </p:nvSpPr>
        <p:spPr>
          <a:xfrm>
            <a:off x="2568992" y="2953714"/>
            <a:ext cx="9379552" cy="1345359"/>
          </a:xfrm>
        </p:spPr>
        <p:txBody>
          <a:bodyPr lIns="0" tIns="0" rIns="0" bIns="0" anchor="t" anchorCtr="0">
            <a:noAutofit/>
          </a:bodyPr>
          <a:lstStyle>
            <a:lvl1pPr algn="l">
              <a:lnSpc>
                <a:spcPct val="80000"/>
              </a:lnSpc>
              <a:defRPr sz="5400" b="1" i="0">
                <a:solidFill>
                  <a:srgbClr val="FFFFFF"/>
                </a:solidFill>
                <a:latin typeface="Anybody ExtraExpanded Black" pitchFamily="2" charset="0"/>
              </a:defRPr>
            </a:lvl1pPr>
          </a:lstStyle>
          <a:p>
            <a:r>
              <a:rPr lang="en-US" dirty="0"/>
              <a:t>CLICK TO ADD MAIN TITLE</a:t>
            </a:r>
          </a:p>
        </p:txBody>
      </p:sp>
      <p:sp>
        <p:nvSpPr>
          <p:cNvPr id="3" name="Subtitle 2">
            <a:extLst>
              <a:ext uri="{FF2B5EF4-FFF2-40B4-BE49-F238E27FC236}">
                <a16:creationId xmlns:a16="http://schemas.microsoft.com/office/drawing/2014/main" id="{604EE4B4-1809-204B-A83F-47E1A1F23681}"/>
              </a:ext>
            </a:extLst>
          </p:cNvPr>
          <p:cNvSpPr>
            <a:spLocks noGrp="1"/>
          </p:cNvSpPr>
          <p:nvPr>
            <p:ph type="subTitle" idx="1" hasCustomPrompt="1"/>
          </p:nvPr>
        </p:nvSpPr>
        <p:spPr>
          <a:xfrm>
            <a:off x="2568992" y="4355719"/>
            <a:ext cx="6574969" cy="594233"/>
          </a:xfrm>
        </p:spPr>
        <p:txBody>
          <a:bodyPr lIns="0" tIns="0" rIns="0" bIns="0">
            <a:noAutofit/>
          </a:bodyPr>
          <a:lstStyle>
            <a:lvl1pPr marL="0" indent="0" algn="l">
              <a:spcBef>
                <a:spcPts val="0"/>
              </a:spcBef>
              <a:buNone/>
              <a:defRPr sz="1400" b="1" i="1" spc="100" baseline="0">
                <a:solidFill>
                  <a:schemeClr val="accent1"/>
                </a:solidFill>
                <a:latin typeface="IBM Plex Sans SemiBold" panose="020B07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 OR FURTHER DESCRIPTION, AS NECESSARY -CAN BE MULTIPLE LINES</a:t>
            </a:r>
          </a:p>
        </p:txBody>
      </p:sp>
      <p:sp>
        <p:nvSpPr>
          <p:cNvPr id="16" name="Text Placeholder 15">
            <a:extLst>
              <a:ext uri="{FF2B5EF4-FFF2-40B4-BE49-F238E27FC236}">
                <a16:creationId xmlns:a16="http://schemas.microsoft.com/office/drawing/2014/main" id="{DFA1C115-DB67-C448-92EF-186762A3325A}"/>
              </a:ext>
            </a:extLst>
          </p:cNvPr>
          <p:cNvSpPr>
            <a:spLocks noGrp="1"/>
          </p:cNvSpPr>
          <p:nvPr>
            <p:ph type="body" sz="quarter" idx="10" hasCustomPrompt="1"/>
          </p:nvPr>
        </p:nvSpPr>
        <p:spPr>
          <a:xfrm>
            <a:off x="2568992" y="1519783"/>
            <a:ext cx="3564476" cy="158546"/>
          </a:xfrm>
        </p:spPr>
        <p:txBody>
          <a:bodyPr lIns="0" tIns="0" rIns="0" bIns="0">
            <a:noAutofit/>
          </a:bodyPr>
          <a:lstStyle>
            <a:lvl1pPr marL="0" indent="0" algn="l">
              <a:buFont typeface="Arial" panose="020B0604020202020204" pitchFamily="34" charset="0"/>
              <a:buNone/>
              <a:defRPr sz="1000" b="0" i="1" spc="100" baseline="0">
                <a:solidFill>
                  <a:srgbClr val="FFFFFF"/>
                </a:solidFill>
                <a:latin typeface="IBM Plex Sans Light" panose="020F0502020204030204" pitchFamily="34" charset="0"/>
              </a:defRPr>
            </a:lvl1pPr>
          </a:lstStyle>
          <a:p>
            <a:pPr lvl="0"/>
            <a:r>
              <a:rPr lang="en-US" dirty="0"/>
              <a:t>CLICK TO ADD DATE HERE</a:t>
            </a:r>
          </a:p>
        </p:txBody>
      </p:sp>
      <p:sp>
        <p:nvSpPr>
          <p:cNvPr id="18" name="Text Placeholder 17">
            <a:extLst>
              <a:ext uri="{FF2B5EF4-FFF2-40B4-BE49-F238E27FC236}">
                <a16:creationId xmlns:a16="http://schemas.microsoft.com/office/drawing/2014/main" id="{50A5C1CF-F3E7-EB4A-BC97-F192E8DDFEDF}"/>
              </a:ext>
            </a:extLst>
          </p:cNvPr>
          <p:cNvSpPr>
            <a:spLocks noGrp="1"/>
          </p:cNvSpPr>
          <p:nvPr>
            <p:ph type="body" sz="quarter" idx="11" hasCustomPrompt="1"/>
          </p:nvPr>
        </p:nvSpPr>
        <p:spPr>
          <a:xfrm>
            <a:off x="2568992" y="1688877"/>
            <a:ext cx="3681358" cy="365864"/>
          </a:xfrm>
        </p:spPr>
        <p:txBody>
          <a:bodyPr lIns="0" tIns="0" rIns="0" bIns="0">
            <a:noAutofit/>
          </a:bodyPr>
          <a:lstStyle>
            <a:lvl1pPr marL="0" indent="0" algn="l">
              <a:buFont typeface="Arial" panose="020B0604020202020204" pitchFamily="34" charset="0"/>
              <a:buNone/>
              <a:defRPr sz="1000" b="0" i="1" spc="100" baseline="0">
                <a:solidFill>
                  <a:srgbClr val="FFFFFF"/>
                </a:solidFill>
                <a:latin typeface="IBM Plex Sans Light" panose="020F0502020204030204" pitchFamily="34" charset="0"/>
              </a:defRPr>
            </a:lvl1pPr>
          </a:lstStyle>
          <a:p>
            <a:pPr lvl="0"/>
            <a:r>
              <a:rPr lang="en-US" dirty="0"/>
              <a:t>CLICK TO ADD PRESENTER NAME HERE</a:t>
            </a:r>
          </a:p>
        </p:txBody>
      </p:sp>
      <p:cxnSp>
        <p:nvCxnSpPr>
          <p:cNvPr id="19" name="Straight Connector 18">
            <a:extLst>
              <a:ext uri="{FF2B5EF4-FFF2-40B4-BE49-F238E27FC236}">
                <a16:creationId xmlns:a16="http://schemas.microsoft.com/office/drawing/2014/main" id="{E1A7D0E3-C300-7E4D-B803-0CC8342A9691}"/>
              </a:ext>
            </a:extLst>
          </p:cNvPr>
          <p:cNvCxnSpPr>
            <a:cxnSpLocks/>
          </p:cNvCxnSpPr>
          <p:nvPr userDrawn="1"/>
        </p:nvCxnSpPr>
        <p:spPr>
          <a:xfrm>
            <a:off x="801490" y="1591877"/>
            <a:ext cx="1210249" cy="0"/>
          </a:xfrm>
          <a:prstGeom prst="line">
            <a:avLst/>
          </a:prstGeom>
          <a:ln w="9525">
            <a:solidFill>
              <a:srgbClr val="F26A36"/>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0464D91A-78D7-FB4F-8462-0AB9A80AA9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01490" y="2953067"/>
            <a:ext cx="1210249" cy="1210249"/>
          </a:xfrm>
          <a:prstGeom prst="rect">
            <a:avLst/>
          </a:prstGeom>
        </p:spPr>
      </p:pic>
      <p:pic>
        <p:nvPicPr>
          <p:cNvPr id="5" name="Picture 4">
            <a:extLst>
              <a:ext uri="{FF2B5EF4-FFF2-40B4-BE49-F238E27FC236}">
                <a16:creationId xmlns:a16="http://schemas.microsoft.com/office/drawing/2014/main" id="{44DF7342-646E-B672-B5CA-5A66EBA6A038}"/>
              </a:ext>
            </a:extLst>
          </p:cNvPr>
          <p:cNvPicPr>
            <a:picLocks noChangeAspect="1"/>
          </p:cNvPicPr>
          <p:nvPr userDrawn="1"/>
        </p:nvPicPr>
        <p:blipFill>
          <a:blip r:embed="rId3">
            <a:extLst>
              <a:ext uri="{BEBA8EAE-BF5A-486C-A8C5-ECC9F3942E4B}">
                <a14:imgProps xmlns:a14="http://schemas.microsoft.com/office/drawing/2010/main">
                  <a14:imgLayer r:embed="rId4">
                    <a14:imgEffect>
                      <a14:artisticPhotocopy/>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0620188" y="6438681"/>
            <a:ext cx="1328356" cy="196366"/>
          </a:xfrm>
          <a:prstGeom prst="rect">
            <a:avLst/>
          </a:prstGeom>
          <a:noFill/>
          <a:ln>
            <a:noFill/>
          </a:ln>
        </p:spPr>
      </p:pic>
    </p:spTree>
    <p:extLst>
      <p:ext uri="{BB962C8B-B14F-4D97-AF65-F5344CB8AC3E}">
        <p14:creationId xmlns:p14="http://schemas.microsoft.com/office/powerpoint/2010/main" val="940379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Title-Streamline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3AF511-B775-D53F-045F-E32B44D9066D}"/>
              </a:ext>
            </a:extLst>
          </p:cNvPr>
          <p:cNvSpPr/>
          <p:nvPr userDrawn="1"/>
        </p:nvSpPr>
        <p:spPr>
          <a:xfrm>
            <a:off x="-8055" y="5694204"/>
            <a:ext cx="1894726" cy="739306"/>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80450EB-F9ED-C8FD-7688-6F2B34B635A3}"/>
              </a:ext>
            </a:extLst>
          </p:cNvPr>
          <p:cNvSpPr/>
          <p:nvPr userDrawn="1"/>
        </p:nvSpPr>
        <p:spPr>
          <a:xfrm>
            <a:off x="1305518" y="1851949"/>
            <a:ext cx="10886481" cy="1967697"/>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A8CDC4-F842-5844-AD41-00DFCF8B195F}"/>
              </a:ext>
            </a:extLst>
          </p:cNvPr>
          <p:cNvSpPr>
            <a:spLocks noGrp="1"/>
          </p:cNvSpPr>
          <p:nvPr>
            <p:ph type="ctrTitle" hasCustomPrompt="1"/>
          </p:nvPr>
        </p:nvSpPr>
        <p:spPr>
          <a:xfrm>
            <a:off x="1307938" y="2546429"/>
            <a:ext cx="10884062" cy="1332380"/>
          </a:xfrm>
        </p:spPr>
        <p:txBody>
          <a:bodyPr lIns="0" tIns="0" rIns="0" bIns="0" anchor="t" anchorCtr="0">
            <a:noAutofit/>
          </a:bodyPr>
          <a:lstStyle>
            <a:lvl1pPr marL="0" algn="ctr" defTabSz="914400" rtl="0" eaLnBrk="1" latinLnBrk="0" hangingPunct="1">
              <a:lnSpc>
                <a:spcPct val="80000"/>
              </a:lnSpc>
              <a:spcBef>
                <a:spcPct val="0"/>
              </a:spcBef>
              <a:buNone/>
              <a:defRPr lang="en-US" sz="4800" b="1" i="0" kern="1200" dirty="0">
                <a:solidFill>
                  <a:srgbClr val="FFFFFF"/>
                </a:solidFill>
                <a:latin typeface="Anybody SemiBold" pitchFamily="2" charset="0"/>
                <a:ea typeface="+mj-ea"/>
                <a:cs typeface="+mj-cs"/>
              </a:defRPr>
            </a:lvl1pPr>
          </a:lstStyle>
          <a:p>
            <a:r>
              <a:rPr lang="en-US" dirty="0"/>
              <a:t>CLICK TO ADD </a:t>
            </a:r>
            <a:br>
              <a:rPr lang="en-US" dirty="0"/>
            </a:br>
            <a:r>
              <a:rPr lang="en-US" dirty="0"/>
              <a:t>MAIN TITLE</a:t>
            </a:r>
          </a:p>
        </p:txBody>
      </p:sp>
      <p:sp>
        <p:nvSpPr>
          <p:cNvPr id="3" name="Subtitle 2">
            <a:extLst>
              <a:ext uri="{FF2B5EF4-FFF2-40B4-BE49-F238E27FC236}">
                <a16:creationId xmlns:a16="http://schemas.microsoft.com/office/drawing/2014/main" id="{604EE4B4-1809-204B-A83F-47E1A1F23681}"/>
              </a:ext>
            </a:extLst>
          </p:cNvPr>
          <p:cNvSpPr>
            <a:spLocks noGrp="1"/>
          </p:cNvSpPr>
          <p:nvPr>
            <p:ph type="subTitle" idx="1" hasCustomPrompt="1"/>
          </p:nvPr>
        </p:nvSpPr>
        <p:spPr>
          <a:xfrm>
            <a:off x="1307938" y="2070471"/>
            <a:ext cx="10884062" cy="361842"/>
          </a:xfrm>
        </p:spPr>
        <p:txBody>
          <a:bodyPr lIns="0" tIns="0" rIns="0" bIns="0" anchor="b" anchorCtr="0">
            <a:noAutofit/>
          </a:bodyPr>
          <a:lstStyle>
            <a:lvl1pPr marL="0" indent="0" algn="ctr" defTabSz="914400" rtl="0" eaLnBrk="1" latinLnBrk="0" hangingPunct="1">
              <a:lnSpc>
                <a:spcPct val="90000"/>
              </a:lnSpc>
              <a:spcBef>
                <a:spcPts val="0"/>
              </a:spcBef>
              <a:buFont typeface="Arial" panose="020B0604020202020204" pitchFamily="34" charset="0"/>
              <a:buNone/>
              <a:defRPr lang="en-US" sz="1200" b="1" i="0" kern="1200" spc="100" baseline="0" dirty="0">
                <a:solidFill>
                  <a:schemeClr val="accent1"/>
                </a:solidFill>
                <a:latin typeface="Anybody ExtraExpanded Black" pitchFamily="2"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 OR FURTHER DESCRIPTION, </a:t>
            </a:r>
            <a:br>
              <a:rPr lang="en-US" dirty="0"/>
            </a:br>
            <a:r>
              <a:rPr lang="en-US" dirty="0"/>
              <a:t>AS NECESSARY -CAN BE MULTIPLE LINES</a:t>
            </a:r>
          </a:p>
        </p:txBody>
      </p:sp>
      <p:sp>
        <p:nvSpPr>
          <p:cNvPr id="30" name="Text Placeholder 15">
            <a:extLst>
              <a:ext uri="{FF2B5EF4-FFF2-40B4-BE49-F238E27FC236}">
                <a16:creationId xmlns:a16="http://schemas.microsoft.com/office/drawing/2014/main" id="{790E0844-3A2A-984A-90D8-1D23964AC98D}"/>
              </a:ext>
            </a:extLst>
          </p:cNvPr>
          <p:cNvSpPr>
            <a:spLocks noGrp="1"/>
          </p:cNvSpPr>
          <p:nvPr>
            <p:ph type="body" sz="quarter" idx="10" hasCustomPrompt="1"/>
          </p:nvPr>
        </p:nvSpPr>
        <p:spPr>
          <a:xfrm>
            <a:off x="2488498" y="5295053"/>
            <a:ext cx="4291584" cy="309219"/>
          </a:xfrm>
        </p:spPr>
        <p:txBody>
          <a:bodyPr lIns="0" tIns="0" rIns="0" bIns="0">
            <a:noAutofit/>
          </a:bodyPr>
          <a:lstStyle>
            <a:lvl1pPr marL="0" indent="0" algn="l">
              <a:buFont typeface="Arial" panose="020B0604020202020204" pitchFamily="34" charset="0"/>
              <a:buNone/>
              <a:defRPr sz="1200" b="1" i="0" spc="100" baseline="0">
                <a:solidFill>
                  <a:schemeClr val="accent2"/>
                </a:solidFill>
                <a:latin typeface="Anybody ExtraExpanded Black" pitchFamily="2" charset="0"/>
              </a:defRPr>
            </a:lvl1pPr>
          </a:lstStyle>
          <a:p>
            <a:pPr lvl="0"/>
            <a:r>
              <a:rPr lang="en-US" dirty="0"/>
              <a:t>CLICK TO ADD DATE HERE</a:t>
            </a:r>
          </a:p>
        </p:txBody>
      </p:sp>
      <p:sp>
        <p:nvSpPr>
          <p:cNvPr id="31" name="Text Placeholder 17">
            <a:extLst>
              <a:ext uri="{FF2B5EF4-FFF2-40B4-BE49-F238E27FC236}">
                <a16:creationId xmlns:a16="http://schemas.microsoft.com/office/drawing/2014/main" id="{327E3DC2-EC20-234A-92CB-06D2D080774D}"/>
              </a:ext>
            </a:extLst>
          </p:cNvPr>
          <p:cNvSpPr>
            <a:spLocks noGrp="1"/>
          </p:cNvSpPr>
          <p:nvPr>
            <p:ph type="body" sz="quarter" idx="11" hasCustomPrompt="1"/>
          </p:nvPr>
        </p:nvSpPr>
        <p:spPr>
          <a:xfrm>
            <a:off x="7286564" y="5295053"/>
            <a:ext cx="4345922" cy="365864"/>
          </a:xfrm>
        </p:spPr>
        <p:txBody>
          <a:bodyPr lIns="0" tIns="0" rIns="0" bIns="0">
            <a:noAutofit/>
          </a:bodyPr>
          <a:lstStyle>
            <a:lvl1pPr marL="0" indent="0" algn="r">
              <a:buFont typeface="Arial" panose="020B0604020202020204" pitchFamily="34" charset="0"/>
              <a:buNone/>
              <a:defRPr sz="1200" b="1" i="0" spc="100" baseline="0">
                <a:solidFill>
                  <a:schemeClr val="accent2"/>
                </a:solidFill>
                <a:latin typeface="Anybody ExtraExpanded Black" pitchFamily="2" charset="0"/>
              </a:defRPr>
            </a:lvl1pPr>
          </a:lstStyle>
          <a:p>
            <a:pPr lvl="0"/>
            <a:r>
              <a:rPr lang="en-US" dirty="0"/>
              <a:t>CLICK TO ADD PRESENTER NAME HERE</a:t>
            </a:r>
          </a:p>
        </p:txBody>
      </p:sp>
      <p:pic>
        <p:nvPicPr>
          <p:cNvPr id="15" name="Picture 14">
            <a:extLst>
              <a:ext uri="{FF2B5EF4-FFF2-40B4-BE49-F238E27FC236}">
                <a16:creationId xmlns:a16="http://schemas.microsoft.com/office/drawing/2014/main" id="{AD73B034-D0BE-314C-95BB-DCC25C6EDB6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3098" y="5522038"/>
            <a:ext cx="1064840" cy="1064840"/>
          </a:xfrm>
          <a:prstGeom prst="rect">
            <a:avLst/>
          </a:prstGeom>
        </p:spPr>
      </p:pic>
      <p:grpSp>
        <p:nvGrpSpPr>
          <p:cNvPr id="22" name="Group 21">
            <a:extLst>
              <a:ext uri="{FF2B5EF4-FFF2-40B4-BE49-F238E27FC236}">
                <a16:creationId xmlns:a16="http://schemas.microsoft.com/office/drawing/2014/main" id="{341D9D09-E6B0-C149-A8D9-5106E44D936A}"/>
              </a:ext>
            </a:extLst>
          </p:cNvPr>
          <p:cNvGrpSpPr/>
          <p:nvPr userDrawn="1"/>
        </p:nvGrpSpPr>
        <p:grpSpPr>
          <a:xfrm>
            <a:off x="7046414" y="4694794"/>
            <a:ext cx="81474" cy="1293117"/>
            <a:chOff x="11708180" y="2750455"/>
            <a:chExt cx="81474" cy="1293117"/>
          </a:xfrm>
        </p:grpSpPr>
        <p:sp>
          <p:nvSpPr>
            <p:cNvPr id="23" name="object 12">
              <a:extLst>
                <a:ext uri="{FF2B5EF4-FFF2-40B4-BE49-F238E27FC236}">
                  <a16:creationId xmlns:a16="http://schemas.microsoft.com/office/drawing/2014/main" id="{52D5C89F-F80A-9849-B0C2-15A39D9DA35E}"/>
                </a:ext>
              </a:extLst>
            </p:cNvPr>
            <p:cNvSpPr/>
            <p:nvPr userDrawn="1"/>
          </p:nvSpPr>
          <p:spPr>
            <a:xfrm>
              <a:off x="11708180" y="3323123"/>
              <a:ext cx="0" cy="720449"/>
            </a:xfrm>
            <a:custGeom>
              <a:avLst/>
              <a:gdLst/>
              <a:ahLst/>
              <a:cxnLst/>
              <a:rect l="l" t="t" r="r" b="b"/>
              <a:pathLst>
                <a:path h="1367790">
                  <a:moveTo>
                    <a:pt x="0" y="1367591"/>
                  </a:moveTo>
                  <a:lnTo>
                    <a:pt x="0" y="0"/>
                  </a:lnTo>
                </a:path>
              </a:pathLst>
            </a:custGeom>
            <a:ln w="33936">
              <a:solidFill>
                <a:schemeClr val="accent1"/>
              </a:solidFill>
            </a:ln>
          </p:spPr>
          <p:txBody>
            <a:bodyPr wrap="square" lIns="0" tIns="0" rIns="0" bIns="0" rtlCol="0"/>
            <a:lstStyle/>
            <a:p>
              <a:endParaRPr/>
            </a:p>
          </p:txBody>
        </p:sp>
        <p:sp>
          <p:nvSpPr>
            <p:cNvPr id="24" name="object 22">
              <a:extLst>
                <a:ext uri="{FF2B5EF4-FFF2-40B4-BE49-F238E27FC236}">
                  <a16:creationId xmlns:a16="http://schemas.microsoft.com/office/drawing/2014/main" id="{B2101815-C8F2-5B4B-8C1F-24FB3A709101}"/>
                </a:ext>
              </a:extLst>
            </p:cNvPr>
            <p:cNvSpPr/>
            <p:nvPr userDrawn="1"/>
          </p:nvSpPr>
          <p:spPr>
            <a:xfrm>
              <a:off x="11789654" y="2750455"/>
              <a:ext cx="0" cy="720449"/>
            </a:xfrm>
            <a:custGeom>
              <a:avLst/>
              <a:gdLst/>
              <a:ahLst/>
              <a:cxnLst/>
              <a:rect l="l" t="t" r="r" b="b"/>
              <a:pathLst>
                <a:path h="1367789">
                  <a:moveTo>
                    <a:pt x="0" y="1367581"/>
                  </a:moveTo>
                  <a:lnTo>
                    <a:pt x="0" y="0"/>
                  </a:lnTo>
                </a:path>
              </a:pathLst>
            </a:custGeom>
            <a:ln w="12502">
              <a:solidFill>
                <a:schemeClr val="accent1"/>
              </a:solidFill>
            </a:ln>
          </p:spPr>
          <p:txBody>
            <a:bodyPr wrap="square" lIns="0" tIns="0" rIns="0" bIns="0" rtlCol="0"/>
            <a:lstStyle/>
            <a:p>
              <a:endParaRPr/>
            </a:p>
          </p:txBody>
        </p:sp>
      </p:grpSp>
      <p:pic>
        <p:nvPicPr>
          <p:cNvPr id="4" name="Picture 3" descr="Blue text on a black background&#10;&#10;AI-generated content may be incorrect.">
            <a:extLst>
              <a:ext uri="{FF2B5EF4-FFF2-40B4-BE49-F238E27FC236}">
                <a16:creationId xmlns:a16="http://schemas.microsoft.com/office/drawing/2014/main" id="{48810E07-1B43-9F61-D634-C8E9C0EA8427}"/>
              </a:ext>
            </a:extLst>
          </p:cNvPr>
          <p:cNvPicPr>
            <a:picLocks noChangeAspect="1"/>
          </p:cNvPicPr>
          <p:nvPr userDrawn="1"/>
        </p:nvPicPr>
        <p:blipFill>
          <a:blip r:embed="rId3"/>
          <a:stretch>
            <a:fillRect/>
          </a:stretch>
        </p:blipFill>
        <p:spPr>
          <a:xfrm>
            <a:off x="10269846" y="353499"/>
            <a:ext cx="1587666" cy="239969"/>
          </a:xfrm>
          <a:prstGeom prst="rect">
            <a:avLst/>
          </a:prstGeom>
        </p:spPr>
      </p:pic>
    </p:spTree>
    <p:extLst>
      <p:ext uri="{BB962C8B-B14F-4D97-AF65-F5344CB8AC3E}">
        <p14:creationId xmlns:p14="http://schemas.microsoft.com/office/powerpoint/2010/main" val="3722712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Title-Streamline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E162D1-EFF1-D616-713E-FA85CD079CD3}"/>
              </a:ext>
            </a:extLst>
          </p:cNvPr>
          <p:cNvSpPr/>
          <p:nvPr userDrawn="1"/>
        </p:nvSpPr>
        <p:spPr>
          <a:xfrm>
            <a:off x="-8055" y="5694204"/>
            <a:ext cx="1894726" cy="739306"/>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A951B25-5E60-6996-A4D1-A4195FA7D976}"/>
              </a:ext>
            </a:extLst>
          </p:cNvPr>
          <p:cNvSpPr/>
          <p:nvPr userDrawn="1"/>
        </p:nvSpPr>
        <p:spPr>
          <a:xfrm>
            <a:off x="1305517" y="1851948"/>
            <a:ext cx="10884062" cy="1967697"/>
          </a:xfrm>
          <a:prstGeom prst="rect">
            <a:avLst/>
          </a:prstGeom>
          <a:gradFill>
            <a:gsLst>
              <a:gs pos="100000">
                <a:schemeClr val="accent1"/>
              </a:gs>
              <a:gs pos="0">
                <a:schemeClr val="accent3"/>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A8CDC4-F842-5844-AD41-00DFCF8B195F}"/>
              </a:ext>
            </a:extLst>
          </p:cNvPr>
          <p:cNvSpPr>
            <a:spLocks noGrp="1"/>
          </p:cNvSpPr>
          <p:nvPr>
            <p:ph type="ctrTitle" hasCustomPrompt="1"/>
          </p:nvPr>
        </p:nvSpPr>
        <p:spPr>
          <a:xfrm>
            <a:off x="1307938" y="2546429"/>
            <a:ext cx="10884062" cy="1332380"/>
          </a:xfrm>
        </p:spPr>
        <p:txBody>
          <a:bodyPr lIns="0" tIns="0" rIns="0" bIns="0" anchor="t" anchorCtr="0">
            <a:noAutofit/>
          </a:bodyPr>
          <a:lstStyle>
            <a:lvl1pPr marL="0" algn="ctr" defTabSz="914400" rtl="0" eaLnBrk="1" latinLnBrk="0" hangingPunct="1">
              <a:lnSpc>
                <a:spcPct val="80000"/>
              </a:lnSpc>
              <a:spcBef>
                <a:spcPct val="0"/>
              </a:spcBef>
              <a:buNone/>
              <a:defRPr lang="en-US" sz="4800" b="1" i="0" kern="1200" dirty="0">
                <a:solidFill>
                  <a:srgbClr val="FFFFFF"/>
                </a:solidFill>
                <a:latin typeface="Anybody SemiBold" pitchFamily="2" charset="0"/>
                <a:ea typeface="+mj-ea"/>
                <a:cs typeface="+mj-cs"/>
              </a:defRPr>
            </a:lvl1pPr>
          </a:lstStyle>
          <a:p>
            <a:r>
              <a:rPr lang="en-US" dirty="0"/>
              <a:t>CLICK TO ADD </a:t>
            </a:r>
            <a:br>
              <a:rPr lang="en-US" dirty="0"/>
            </a:br>
            <a:r>
              <a:rPr lang="en-US" dirty="0"/>
              <a:t>MAIN TITLE</a:t>
            </a:r>
          </a:p>
        </p:txBody>
      </p:sp>
      <p:sp>
        <p:nvSpPr>
          <p:cNvPr id="3" name="Subtitle 2">
            <a:extLst>
              <a:ext uri="{FF2B5EF4-FFF2-40B4-BE49-F238E27FC236}">
                <a16:creationId xmlns:a16="http://schemas.microsoft.com/office/drawing/2014/main" id="{604EE4B4-1809-204B-A83F-47E1A1F23681}"/>
              </a:ext>
            </a:extLst>
          </p:cNvPr>
          <p:cNvSpPr>
            <a:spLocks noGrp="1"/>
          </p:cNvSpPr>
          <p:nvPr>
            <p:ph type="subTitle" idx="1" hasCustomPrompt="1"/>
          </p:nvPr>
        </p:nvSpPr>
        <p:spPr>
          <a:xfrm>
            <a:off x="1307938" y="2070471"/>
            <a:ext cx="10884062" cy="361842"/>
          </a:xfrm>
        </p:spPr>
        <p:txBody>
          <a:bodyPr lIns="0" tIns="0" rIns="0" bIns="0" anchor="b" anchorCtr="0">
            <a:noAutofit/>
          </a:bodyPr>
          <a:lstStyle>
            <a:lvl1pPr marL="0" indent="0" algn="ctr" defTabSz="914400" rtl="0" eaLnBrk="1" latinLnBrk="0" hangingPunct="1">
              <a:lnSpc>
                <a:spcPct val="90000"/>
              </a:lnSpc>
              <a:spcBef>
                <a:spcPts val="0"/>
              </a:spcBef>
              <a:buFont typeface="Arial" panose="020B0604020202020204" pitchFamily="34" charset="0"/>
              <a:buNone/>
              <a:defRPr lang="en-US" sz="1200" b="1" i="0" kern="1200" spc="100" baseline="0" dirty="0">
                <a:solidFill>
                  <a:schemeClr val="accent2"/>
                </a:solidFill>
                <a:latin typeface="Anybody ExtraExpanded Black" pitchFamily="2" charset="0"/>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 OR FURTHER DESCRIPTION, </a:t>
            </a:r>
            <a:br>
              <a:rPr lang="en-US" dirty="0"/>
            </a:br>
            <a:r>
              <a:rPr lang="en-US" dirty="0"/>
              <a:t>AS NECESSARY -CAN BE MULTIPLE LINES</a:t>
            </a:r>
          </a:p>
        </p:txBody>
      </p:sp>
      <p:sp>
        <p:nvSpPr>
          <p:cNvPr id="30" name="Text Placeholder 15">
            <a:extLst>
              <a:ext uri="{FF2B5EF4-FFF2-40B4-BE49-F238E27FC236}">
                <a16:creationId xmlns:a16="http://schemas.microsoft.com/office/drawing/2014/main" id="{790E0844-3A2A-984A-90D8-1D23964AC98D}"/>
              </a:ext>
            </a:extLst>
          </p:cNvPr>
          <p:cNvSpPr>
            <a:spLocks noGrp="1"/>
          </p:cNvSpPr>
          <p:nvPr>
            <p:ph type="body" sz="quarter" idx="10" hasCustomPrompt="1"/>
          </p:nvPr>
        </p:nvSpPr>
        <p:spPr>
          <a:xfrm>
            <a:off x="2488498" y="5295053"/>
            <a:ext cx="4291584" cy="309219"/>
          </a:xfrm>
        </p:spPr>
        <p:txBody>
          <a:bodyPr lIns="0" tIns="0" rIns="0" bIns="0">
            <a:noAutofit/>
          </a:bodyPr>
          <a:lstStyle>
            <a:lvl1pPr marL="0" indent="0" algn="l">
              <a:buFont typeface="Arial" panose="020B0604020202020204" pitchFamily="34" charset="0"/>
              <a:buNone/>
              <a:defRPr sz="1050" b="1" i="0" spc="100" baseline="0">
                <a:solidFill>
                  <a:schemeClr val="accent1"/>
                </a:solidFill>
                <a:latin typeface="Anybody ExtraExpanded Black" pitchFamily="2" charset="0"/>
              </a:defRPr>
            </a:lvl1pPr>
          </a:lstStyle>
          <a:p>
            <a:pPr lvl="0"/>
            <a:r>
              <a:rPr lang="en-US" dirty="0"/>
              <a:t>CLICK TO ADD DATE HERE</a:t>
            </a:r>
          </a:p>
        </p:txBody>
      </p:sp>
      <p:sp>
        <p:nvSpPr>
          <p:cNvPr id="31" name="Text Placeholder 17">
            <a:extLst>
              <a:ext uri="{FF2B5EF4-FFF2-40B4-BE49-F238E27FC236}">
                <a16:creationId xmlns:a16="http://schemas.microsoft.com/office/drawing/2014/main" id="{327E3DC2-EC20-234A-92CB-06D2D080774D}"/>
              </a:ext>
            </a:extLst>
          </p:cNvPr>
          <p:cNvSpPr>
            <a:spLocks noGrp="1"/>
          </p:cNvSpPr>
          <p:nvPr>
            <p:ph type="body" sz="quarter" idx="11" hasCustomPrompt="1"/>
          </p:nvPr>
        </p:nvSpPr>
        <p:spPr>
          <a:xfrm>
            <a:off x="7286564" y="5295053"/>
            <a:ext cx="4345922" cy="365864"/>
          </a:xfrm>
        </p:spPr>
        <p:txBody>
          <a:bodyPr lIns="0" tIns="0" rIns="0" bIns="0">
            <a:noAutofit/>
          </a:bodyPr>
          <a:lstStyle>
            <a:lvl1pPr marL="0" indent="0" algn="r">
              <a:buFont typeface="Arial" panose="020B0604020202020204" pitchFamily="34" charset="0"/>
              <a:buNone/>
              <a:defRPr sz="1050" b="1" i="0" spc="100" baseline="0">
                <a:solidFill>
                  <a:schemeClr val="accent1"/>
                </a:solidFill>
                <a:latin typeface="Anybody ExtraExpanded Black" pitchFamily="2" charset="0"/>
              </a:defRPr>
            </a:lvl1pPr>
          </a:lstStyle>
          <a:p>
            <a:pPr lvl="0"/>
            <a:r>
              <a:rPr lang="en-US" dirty="0"/>
              <a:t>CLICK TO ADD PRESENTER NAME HERE</a:t>
            </a:r>
          </a:p>
        </p:txBody>
      </p:sp>
      <p:grpSp>
        <p:nvGrpSpPr>
          <p:cNvPr id="32" name="Group 31">
            <a:extLst>
              <a:ext uri="{FF2B5EF4-FFF2-40B4-BE49-F238E27FC236}">
                <a16:creationId xmlns:a16="http://schemas.microsoft.com/office/drawing/2014/main" id="{32DB91D6-1A5A-4748-B8F6-17E1B34ADDB0}"/>
              </a:ext>
            </a:extLst>
          </p:cNvPr>
          <p:cNvGrpSpPr/>
          <p:nvPr userDrawn="1"/>
        </p:nvGrpSpPr>
        <p:grpSpPr>
          <a:xfrm>
            <a:off x="7050685" y="4688808"/>
            <a:ext cx="81474" cy="1293117"/>
            <a:chOff x="11708180" y="2750455"/>
            <a:chExt cx="81474" cy="1293117"/>
          </a:xfrm>
        </p:grpSpPr>
        <p:sp>
          <p:nvSpPr>
            <p:cNvPr id="33" name="object 12">
              <a:extLst>
                <a:ext uri="{FF2B5EF4-FFF2-40B4-BE49-F238E27FC236}">
                  <a16:creationId xmlns:a16="http://schemas.microsoft.com/office/drawing/2014/main" id="{C60BA644-1C63-6946-A652-FF01928C0919}"/>
                </a:ext>
              </a:extLst>
            </p:cNvPr>
            <p:cNvSpPr/>
            <p:nvPr userDrawn="1"/>
          </p:nvSpPr>
          <p:spPr>
            <a:xfrm>
              <a:off x="11708180" y="3323123"/>
              <a:ext cx="0" cy="720449"/>
            </a:xfrm>
            <a:custGeom>
              <a:avLst/>
              <a:gdLst/>
              <a:ahLst/>
              <a:cxnLst/>
              <a:rect l="l" t="t" r="r" b="b"/>
              <a:pathLst>
                <a:path h="1367790">
                  <a:moveTo>
                    <a:pt x="0" y="1367591"/>
                  </a:moveTo>
                  <a:lnTo>
                    <a:pt x="0" y="0"/>
                  </a:lnTo>
                </a:path>
              </a:pathLst>
            </a:custGeom>
            <a:ln w="33936">
              <a:solidFill>
                <a:schemeClr val="accent2"/>
              </a:solidFill>
            </a:ln>
          </p:spPr>
          <p:txBody>
            <a:bodyPr wrap="square" lIns="0" tIns="0" rIns="0" bIns="0" rtlCol="0"/>
            <a:lstStyle/>
            <a:p>
              <a:endParaRPr/>
            </a:p>
          </p:txBody>
        </p:sp>
        <p:sp>
          <p:nvSpPr>
            <p:cNvPr id="34" name="object 22">
              <a:extLst>
                <a:ext uri="{FF2B5EF4-FFF2-40B4-BE49-F238E27FC236}">
                  <a16:creationId xmlns:a16="http://schemas.microsoft.com/office/drawing/2014/main" id="{286826CD-8324-894B-BD0A-B711952AEAE6}"/>
                </a:ext>
              </a:extLst>
            </p:cNvPr>
            <p:cNvSpPr/>
            <p:nvPr userDrawn="1"/>
          </p:nvSpPr>
          <p:spPr>
            <a:xfrm>
              <a:off x="11789654" y="2750455"/>
              <a:ext cx="0" cy="720449"/>
            </a:xfrm>
            <a:custGeom>
              <a:avLst/>
              <a:gdLst/>
              <a:ahLst/>
              <a:cxnLst/>
              <a:rect l="l" t="t" r="r" b="b"/>
              <a:pathLst>
                <a:path h="1367789">
                  <a:moveTo>
                    <a:pt x="0" y="1367581"/>
                  </a:moveTo>
                  <a:lnTo>
                    <a:pt x="0" y="0"/>
                  </a:lnTo>
                </a:path>
              </a:pathLst>
            </a:custGeom>
            <a:ln w="12502">
              <a:solidFill>
                <a:schemeClr val="accent2"/>
              </a:solidFill>
            </a:ln>
          </p:spPr>
          <p:txBody>
            <a:bodyPr wrap="square" lIns="0" tIns="0" rIns="0" bIns="0" rtlCol="0"/>
            <a:lstStyle/>
            <a:p>
              <a:endParaRPr/>
            </a:p>
          </p:txBody>
        </p:sp>
      </p:grpSp>
      <p:pic>
        <p:nvPicPr>
          <p:cNvPr id="15" name="Picture 14">
            <a:extLst>
              <a:ext uri="{FF2B5EF4-FFF2-40B4-BE49-F238E27FC236}">
                <a16:creationId xmlns:a16="http://schemas.microsoft.com/office/drawing/2014/main" id="{AD73B034-D0BE-314C-95BB-DCC25C6EDB6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3098" y="5522038"/>
            <a:ext cx="1064840" cy="1064840"/>
          </a:xfrm>
          <a:prstGeom prst="rect">
            <a:avLst/>
          </a:prstGeom>
        </p:spPr>
      </p:pic>
      <p:pic>
        <p:nvPicPr>
          <p:cNvPr id="6" name="Picture 5" descr="Blue text on a black background&#10;&#10;AI-generated content may be incorrect.">
            <a:extLst>
              <a:ext uri="{FF2B5EF4-FFF2-40B4-BE49-F238E27FC236}">
                <a16:creationId xmlns:a16="http://schemas.microsoft.com/office/drawing/2014/main" id="{3C690B73-42D6-8411-474D-2E3D08DCA45C}"/>
              </a:ext>
            </a:extLst>
          </p:cNvPr>
          <p:cNvPicPr>
            <a:picLocks noChangeAspect="1"/>
          </p:cNvPicPr>
          <p:nvPr userDrawn="1"/>
        </p:nvPicPr>
        <p:blipFill>
          <a:blip r:embed="rId3"/>
          <a:stretch>
            <a:fillRect/>
          </a:stretch>
        </p:blipFill>
        <p:spPr>
          <a:xfrm>
            <a:off x="10269846" y="353499"/>
            <a:ext cx="1587666" cy="239969"/>
          </a:xfrm>
          <a:prstGeom prst="rect">
            <a:avLst/>
          </a:prstGeom>
        </p:spPr>
      </p:pic>
    </p:spTree>
    <p:extLst>
      <p:ext uri="{BB962C8B-B14F-4D97-AF65-F5344CB8AC3E}">
        <p14:creationId xmlns:p14="http://schemas.microsoft.com/office/powerpoint/2010/main" val="4103233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Intro-Streamline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C068FC3-6371-1127-3D1C-57C10D45AB76}"/>
              </a:ext>
            </a:extLst>
          </p:cNvPr>
          <p:cNvSpPr/>
          <p:nvPr userDrawn="1"/>
        </p:nvSpPr>
        <p:spPr>
          <a:xfrm>
            <a:off x="0" y="6397178"/>
            <a:ext cx="12192000" cy="455218"/>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914132" y="2785587"/>
            <a:ext cx="3817733" cy="455219"/>
          </a:xfrm>
        </p:spPr>
        <p:txBody>
          <a:bodyPr lIns="0" tIns="0" rIns="0" bIns="0" anchor="t" anchorCtr="0">
            <a:noAutofit/>
          </a:bodyPr>
          <a:lstStyle>
            <a:lvl1pPr algn="l">
              <a:defRPr sz="1100" b="1" i="0" spc="400" baseline="0">
                <a:solidFill>
                  <a:srgbClr val="FF0000"/>
                </a:solidFill>
                <a:latin typeface="Anybody SemiExpanded Black" pitchFamily="2" charset="0"/>
              </a:defRPr>
            </a:lvl1pPr>
          </a:lstStyle>
          <a:p>
            <a:r>
              <a:rPr lang="en-US" dirty="0"/>
              <a:t>CLICK TO ADD TITLE</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914133" y="3548444"/>
            <a:ext cx="3680820" cy="1358900"/>
          </a:xfrm>
        </p:spPr>
        <p:txBody>
          <a:bodyPr lIns="0" tIns="0" rIns="0" bIns="0">
            <a:noAutofit/>
          </a:bodyPr>
          <a:lstStyle>
            <a:lvl1pPr marL="0" indent="0" algn="l">
              <a:spcBef>
                <a:spcPts val="0"/>
              </a:spcBef>
              <a:buNone/>
              <a:defRPr sz="1800" b="1" i="0">
                <a:solidFill>
                  <a:schemeClr val="accent2"/>
                </a:solidFill>
                <a:latin typeface="Anybody SemiExpanded Black" pitchFamily="2" charset="0"/>
              </a:defRPr>
            </a:lvl1pPr>
            <a:lvl2pPr marL="11113" indent="0" algn="l">
              <a:buNone/>
              <a:tabLst/>
              <a:defRPr sz="1100" b="1" i="0">
                <a:solidFill>
                  <a:schemeClr val="accent1"/>
                </a:solidFill>
                <a:latin typeface="Anybody SemiBold" pitchFamily="2" charset="0"/>
              </a:defRPr>
            </a:lvl2pPr>
            <a:lvl3pPr marL="914400" indent="0">
              <a:buNone/>
              <a:defRPr/>
            </a:lvl3pPr>
            <a:lvl4pPr marL="1371600" indent="0">
              <a:buNone/>
              <a:defRPr/>
            </a:lvl4pPr>
            <a:lvl5pPr marL="1828800" indent="0">
              <a:buNone/>
              <a:defRPr/>
            </a:lvl5pPr>
          </a:lstStyle>
          <a:p>
            <a:pPr lvl="0"/>
            <a:r>
              <a:rPr lang="en-US" dirty="0"/>
              <a:t>CLICK TO ADD TEXT</a:t>
            </a:r>
          </a:p>
          <a:p>
            <a:pPr lvl="1"/>
            <a:r>
              <a:rPr lang="en-US" dirty="0"/>
              <a:t>Second Level</a:t>
            </a:r>
            <a:br>
              <a:rPr lang="en-US" dirty="0"/>
            </a:br>
            <a:r>
              <a:rPr lang="en-US" dirty="0"/>
              <a:t>Additional Line If Needed</a:t>
            </a:r>
          </a:p>
        </p:txBody>
      </p:sp>
      <p:pic>
        <p:nvPicPr>
          <p:cNvPr id="39" name="Picture 38">
            <a:extLst>
              <a:ext uri="{FF2B5EF4-FFF2-40B4-BE49-F238E27FC236}">
                <a16:creationId xmlns:a16="http://schemas.microsoft.com/office/drawing/2014/main" id="{CB49173B-1967-934E-8582-ACC2B5DF00F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5844" y="5793324"/>
            <a:ext cx="833348" cy="833348"/>
          </a:xfrm>
          <a:prstGeom prst="rect">
            <a:avLst/>
          </a:prstGeom>
        </p:spPr>
      </p:pic>
      <p:sp>
        <p:nvSpPr>
          <p:cNvPr id="33" name="Picture Placeholder 32">
            <a:extLst>
              <a:ext uri="{FF2B5EF4-FFF2-40B4-BE49-F238E27FC236}">
                <a16:creationId xmlns:a16="http://schemas.microsoft.com/office/drawing/2014/main" id="{CC69924B-6F9A-8A4B-B6AB-AAFA31AABAF4}"/>
              </a:ext>
            </a:extLst>
          </p:cNvPr>
          <p:cNvSpPr>
            <a:spLocks noGrp="1"/>
          </p:cNvSpPr>
          <p:nvPr userDrawn="1">
            <p:ph type="pic" sz="quarter" idx="13" hasCustomPrompt="1"/>
          </p:nvPr>
        </p:nvSpPr>
        <p:spPr>
          <a:xfrm>
            <a:off x="5755493" y="888567"/>
            <a:ext cx="5522374" cy="4704477"/>
          </a:xfrm>
          <a:solidFill>
            <a:srgbClr val="FFFFFF"/>
          </a:solidFill>
        </p:spPr>
        <p:txBody>
          <a:bodyPr/>
          <a:lstStyle/>
          <a:p>
            <a:r>
              <a:rPr lang="en-US" dirty="0"/>
              <a:t>CLICK TO ADD PHOTO</a:t>
            </a:r>
          </a:p>
        </p:txBody>
      </p:sp>
      <p:pic>
        <p:nvPicPr>
          <p:cNvPr id="3" name="Picture 2" descr="Blue text on a black background&#10;&#10;AI-generated content may be incorrect.">
            <a:extLst>
              <a:ext uri="{FF2B5EF4-FFF2-40B4-BE49-F238E27FC236}">
                <a16:creationId xmlns:a16="http://schemas.microsoft.com/office/drawing/2014/main" id="{B787E917-3AEC-7FD6-60BE-B8D186CC83B8}"/>
              </a:ext>
            </a:extLst>
          </p:cNvPr>
          <p:cNvPicPr>
            <a:picLocks noChangeAspect="1"/>
          </p:cNvPicPr>
          <p:nvPr userDrawn="1"/>
        </p:nvPicPr>
        <p:blipFill>
          <a:blip r:embed="rId3"/>
          <a:stretch>
            <a:fillRect/>
          </a:stretch>
        </p:blipFill>
        <p:spPr>
          <a:xfrm>
            <a:off x="10269846" y="353499"/>
            <a:ext cx="1587666" cy="239969"/>
          </a:xfrm>
          <a:prstGeom prst="rect">
            <a:avLst/>
          </a:prstGeom>
        </p:spPr>
      </p:pic>
    </p:spTree>
    <p:extLst>
      <p:ext uri="{BB962C8B-B14F-4D97-AF65-F5344CB8AC3E}">
        <p14:creationId xmlns:p14="http://schemas.microsoft.com/office/powerpoint/2010/main" val="631717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Intro-Streamline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7C0431-6F84-841F-C3D3-F3027B3723E2}"/>
              </a:ext>
            </a:extLst>
          </p:cNvPr>
          <p:cNvSpPr/>
          <p:nvPr userDrawn="1"/>
        </p:nvSpPr>
        <p:spPr>
          <a:xfrm>
            <a:off x="0" y="6397178"/>
            <a:ext cx="12192000" cy="455218"/>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F79AE6E2-8AF5-794C-80AF-6CC72C8AF53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5844" y="5793324"/>
            <a:ext cx="833348" cy="833348"/>
          </a:xfrm>
          <a:prstGeom prst="rect">
            <a:avLst/>
          </a:prstGeom>
        </p:spPr>
      </p:pic>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340818" y="2634442"/>
            <a:ext cx="3198970" cy="1602589"/>
          </a:xfrm>
        </p:spPr>
        <p:txBody>
          <a:bodyPr lIns="0" tIns="0" rIns="0" bIns="0">
            <a:noAutofit/>
          </a:bodyPr>
          <a:lstStyle>
            <a:lvl1pPr marL="0" algn="ctr" defTabSz="914400" rtl="0" eaLnBrk="1" latinLnBrk="0" hangingPunct="1">
              <a:lnSpc>
                <a:spcPct val="90000"/>
              </a:lnSpc>
              <a:spcBef>
                <a:spcPct val="0"/>
              </a:spcBef>
              <a:buNone/>
              <a:defRPr lang="en-US" sz="1100" b="1" i="0" kern="1200" spc="400" baseline="0" dirty="0">
                <a:solidFill>
                  <a:srgbClr val="FF0000"/>
                </a:solidFill>
                <a:latin typeface="Anybody SemiExpanded Black" pitchFamily="2" charset="0"/>
                <a:ea typeface="+mj-ea"/>
                <a:cs typeface="+mj-cs"/>
              </a:defRPr>
            </a:lvl1pPr>
          </a:lstStyle>
          <a:p>
            <a:r>
              <a:rPr lang="en-US" dirty="0"/>
              <a:t>CLICK TO ADD TITLE</a:t>
            </a:r>
          </a:p>
        </p:txBody>
      </p:sp>
      <p:sp>
        <p:nvSpPr>
          <p:cNvPr id="33" name="Picture Placeholder 32">
            <a:extLst>
              <a:ext uri="{FF2B5EF4-FFF2-40B4-BE49-F238E27FC236}">
                <a16:creationId xmlns:a16="http://schemas.microsoft.com/office/drawing/2014/main" id="{CC69924B-6F9A-8A4B-B6AB-AAFA31AABAF4}"/>
              </a:ext>
            </a:extLst>
          </p:cNvPr>
          <p:cNvSpPr>
            <a:spLocks noGrp="1"/>
          </p:cNvSpPr>
          <p:nvPr>
            <p:ph type="pic" sz="quarter" idx="13" hasCustomPrompt="1"/>
          </p:nvPr>
        </p:nvSpPr>
        <p:spPr>
          <a:xfrm>
            <a:off x="4734753" y="871500"/>
            <a:ext cx="2722493" cy="3254375"/>
          </a:xfrm>
          <a:solidFill>
            <a:srgbClr val="FFFFFF"/>
          </a:solidFill>
        </p:spPr>
        <p:txBody>
          <a:bodyPr/>
          <a:lstStyle/>
          <a:p>
            <a:r>
              <a:rPr lang="en-US" dirty="0"/>
              <a:t>CLICK TO ADD PHOTO</a:t>
            </a:r>
          </a:p>
        </p:txBody>
      </p:sp>
      <p:sp>
        <p:nvSpPr>
          <p:cNvPr id="34" name="Picture Placeholder 32">
            <a:extLst>
              <a:ext uri="{FF2B5EF4-FFF2-40B4-BE49-F238E27FC236}">
                <a16:creationId xmlns:a16="http://schemas.microsoft.com/office/drawing/2014/main" id="{9EE5868A-D875-504B-BFAC-08676BF0F86E}"/>
              </a:ext>
            </a:extLst>
          </p:cNvPr>
          <p:cNvSpPr>
            <a:spLocks noGrp="1"/>
          </p:cNvSpPr>
          <p:nvPr>
            <p:ph type="pic" sz="quarter" idx="14" hasCustomPrompt="1"/>
          </p:nvPr>
        </p:nvSpPr>
        <p:spPr>
          <a:xfrm>
            <a:off x="7959678" y="871499"/>
            <a:ext cx="2722493" cy="3254375"/>
          </a:xfrm>
          <a:solidFill>
            <a:srgbClr val="FFFFFF"/>
          </a:solidFill>
        </p:spPr>
        <p:txBody>
          <a:bodyPr/>
          <a:lstStyle/>
          <a:p>
            <a:r>
              <a:rPr lang="en-US" dirty="0"/>
              <a:t>CLICK TO ADD PHOTO</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4734753" y="4394162"/>
            <a:ext cx="2722493" cy="1358900"/>
          </a:xfrm>
        </p:spPr>
        <p:txBody>
          <a:bodyPr lIns="0" tIns="0" rIns="0" bIns="0">
            <a:noAutofit/>
          </a:bodyPr>
          <a:lstStyle>
            <a:lvl1pPr marL="0" indent="0">
              <a:spcBef>
                <a:spcPts val="0"/>
              </a:spcBef>
              <a:buNone/>
              <a:defRPr sz="1200" b="1" i="0">
                <a:solidFill>
                  <a:schemeClr val="accent2"/>
                </a:solidFill>
                <a:latin typeface="Anybody SemiExpanded Black" pitchFamily="2" charset="0"/>
              </a:defRPr>
            </a:lvl1pPr>
            <a:lvl2pPr marL="11113" indent="0">
              <a:buNone/>
              <a:tabLst/>
              <a:defRPr lang="en-US" sz="800" b="1" i="0" kern="1200" dirty="0">
                <a:solidFill>
                  <a:schemeClr val="accent1"/>
                </a:solidFill>
                <a:latin typeface="Anybody SemiBold" pitchFamily="2" charset="0"/>
                <a:ea typeface="+mn-ea"/>
                <a:cs typeface="+mn-cs"/>
              </a:defRPr>
            </a:lvl2pPr>
            <a:lvl3pPr marL="914400" indent="0">
              <a:buNone/>
              <a:defRPr/>
            </a:lvl3pPr>
            <a:lvl4pPr marL="1371600" indent="0">
              <a:buNone/>
              <a:defRPr/>
            </a:lvl4pPr>
            <a:lvl5pPr marL="1828800" indent="0">
              <a:buNone/>
              <a:defRPr/>
            </a:lvl5pPr>
          </a:lstStyle>
          <a:p>
            <a:pPr lvl="0"/>
            <a:r>
              <a:rPr lang="en-US" dirty="0"/>
              <a:t>CLICK TO ADD TEXT </a:t>
            </a:r>
            <a:br>
              <a:rPr lang="en-US" dirty="0"/>
            </a:br>
            <a:r>
              <a:rPr lang="en-US" dirty="0"/>
              <a:t>HERE UNDER PHOTO</a:t>
            </a:r>
          </a:p>
          <a:p>
            <a:pPr marL="11113" lvl="1" indent="0" algn="l" defTabSz="914400" rtl="0" eaLnBrk="1" latinLnBrk="0" hangingPunct="1">
              <a:lnSpc>
                <a:spcPct val="90000"/>
              </a:lnSpc>
              <a:spcBef>
                <a:spcPts val="500"/>
              </a:spcBef>
              <a:buFont typeface="Arial" panose="020B0604020202020204" pitchFamily="34" charset="0"/>
              <a:buNone/>
              <a:tabLst/>
            </a:pPr>
            <a:r>
              <a:rPr lang="en-US" dirty="0"/>
              <a:t>Second Level</a:t>
            </a:r>
            <a:br>
              <a:rPr lang="en-US" dirty="0"/>
            </a:br>
            <a:r>
              <a:rPr lang="en-US" dirty="0"/>
              <a:t>Additional Line If Needed</a:t>
            </a:r>
          </a:p>
        </p:txBody>
      </p:sp>
      <p:sp>
        <p:nvSpPr>
          <p:cNvPr id="38" name="Text Placeholder 36">
            <a:extLst>
              <a:ext uri="{FF2B5EF4-FFF2-40B4-BE49-F238E27FC236}">
                <a16:creationId xmlns:a16="http://schemas.microsoft.com/office/drawing/2014/main" id="{1ED53BDF-8FC7-5B41-8852-DA848F467A45}"/>
              </a:ext>
            </a:extLst>
          </p:cNvPr>
          <p:cNvSpPr>
            <a:spLocks noGrp="1"/>
          </p:cNvSpPr>
          <p:nvPr>
            <p:ph type="body" sz="quarter" idx="17" hasCustomPrompt="1"/>
          </p:nvPr>
        </p:nvSpPr>
        <p:spPr>
          <a:xfrm>
            <a:off x="8056432" y="4421686"/>
            <a:ext cx="2722493" cy="1358900"/>
          </a:xfrm>
        </p:spPr>
        <p:txBody>
          <a:bodyPr lIns="0" tIns="0" rIns="0" bIns="0">
            <a:noAutofit/>
          </a:bodyPr>
          <a:lstStyle>
            <a:lvl1pPr marL="0" indent="0">
              <a:spcBef>
                <a:spcPts val="0"/>
              </a:spcBef>
              <a:buNone/>
              <a:defRPr sz="1200" b="1" i="0">
                <a:solidFill>
                  <a:schemeClr val="accent2"/>
                </a:solidFill>
                <a:latin typeface="Anybody SemiExpanded Black" pitchFamily="2" charset="0"/>
              </a:defRPr>
            </a:lvl1pPr>
            <a:lvl2pPr marL="11113" indent="0">
              <a:buNone/>
              <a:tabLst/>
              <a:defRPr lang="en-US" sz="800" b="1" i="0" kern="1200" dirty="0">
                <a:solidFill>
                  <a:schemeClr val="accent1"/>
                </a:solidFill>
                <a:latin typeface="Anybody SemiBold" pitchFamily="2" charset="0"/>
                <a:ea typeface="+mn-ea"/>
                <a:cs typeface="+mn-cs"/>
              </a:defRPr>
            </a:lvl2pPr>
            <a:lvl3pPr marL="914400" indent="0">
              <a:buNone/>
              <a:defRPr/>
            </a:lvl3pPr>
            <a:lvl4pPr marL="1371600" indent="0">
              <a:buNone/>
              <a:defRPr/>
            </a:lvl4pPr>
            <a:lvl5pPr marL="1828800" indent="0">
              <a:buNone/>
              <a:defRPr/>
            </a:lvl5pPr>
          </a:lstStyle>
          <a:p>
            <a:pPr lvl="0"/>
            <a:r>
              <a:rPr lang="en-US" dirty="0"/>
              <a:t>CLICK TO ADD TEXT </a:t>
            </a:r>
            <a:br>
              <a:rPr lang="en-US" dirty="0"/>
            </a:br>
            <a:r>
              <a:rPr lang="en-US" dirty="0"/>
              <a:t>HERE UNDER PHOTO</a:t>
            </a:r>
          </a:p>
          <a:p>
            <a:pPr lvl="1"/>
            <a:r>
              <a:rPr lang="en-US" dirty="0"/>
              <a:t>Second Level</a:t>
            </a:r>
            <a:br>
              <a:rPr lang="en-US" dirty="0"/>
            </a:br>
            <a:r>
              <a:rPr lang="en-US" dirty="0"/>
              <a:t>Additional Line If Needed</a:t>
            </a:r>
          </a:p>
        </p:txBody>
      </p:sp>
      <p:pic>
        <p:nvPicPr>
          <p:cNvPr id="4" name="Picture 3" descr="Blue text on a black background&#10;&#10;AI-generated content may be incorrect.">
            <a:extLst>
              <a:ext uri="{FF2B5EF4-FFF2-40B4-BE49-F238E27FC236}">
                <a16:creationId xmlns:a16="http://schemas.microsoft.com/office/drawing/2014/main" id="{0851CC4D-7E93-F5C0-B793-422914D73525}"/>
              </a:ext>
            </a:extLst>
          </p:cNvPr>
          <p:cNvPicPr>
            <a:picLocks noChangeAspect="1"/>
          </p:cNvPicPr>
          <p:nvPr userDrawn="1"/>
        </p:nvPicPr>
        <p:blipFill>
          <a:blip r:embed="rId3"/>
          <a:stretch>
            <a:fillRect/>
          </a:stretch>
        </p:blipFill>
        <p:spPr>
          <a:xfrm>
            <a:off x="10269846" y="353499"/>
            <a:ext cx="1587666" cy="239969"/>
          </a:xfrm>
          <a:prstGeom prst="rect">
            <a:avLst/>
          </a:prstGeom>
        </p:spPr>
      </p:pic>
    </p:spTree>
    <p:extLst>
      <p:ext uri="{BB962C8B-B14F-4D97-AF65-F5344CB8AC3E}">
        <p14:creationId xmlns:p14="http://schemas.microsoft.com/office/powerpoint/2010/main" val="4065454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Intro-Streamline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725285A-9B11-5E56-B2F2-02DE005A0DFC}"/>
              </a:ext>
            </a:extLst>
          </p:cNvPr>
          <p:cNvSpPr/>
          <p:nvPr userDrawn="1"/>
        </p:nvSpPr>
        <p:spPr>
          <a:xfrm>
            <a:off x="0" y="6397178"/>
            <a:ext cx="12192000" cy="455218"/>
          </a:xfrm>
          <a:prstGeom prst="rect">
            <a:avLst/>
          </a:prstGeom>
          <a:gradFill>
            <a:gsLst>
              <a:gs pos="0">
                <a:schemeClr val="tx2"/>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Picture 42">
            <a:extLst>
              <a:ext uri="{FF2B5EF4-FFF2-40B4-BE49-F238E27FC236}">
                <a16:creationId xmlns:a16="http://schemas.microsoft.com/office/drawing/2014/main" id="{424D2B3D-58E1-6542-B596-DC246608D7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5844" y="5793324"/>
            <a:ext cx="833348" cy="833348"/>
          </a:xfrm>
          <a:prstGeom prst="rect">
            <a:avLst/>
          </a:prstGeom>
        </p:spPr>
      </p:pic>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340817" y="2514600"/>
            <a:ext cx="3554907" cy="1722431"/>
          </a:xfrm>
        </p:spPr>
        <p:txBody>
          <a:bodyPr lIns="0" tIns="0" rIns="0" bIns="0">
            <a:noAutofit/>
          </a:bodyPr>
          <a:lstStyle>
            <a:lvl1pPr marL="0" algn="ctr" defTabSz="914400" rtl="0" eaLnBrk="1" latinLnBrk="0" hangingPunct="1">
              <a:lnSpc>
                <a:spcPct val="90000"/>
              </a:lnSpc>
              <a:spcBef>
                <a:spcPct val="0"/>
              </a:spcBef>
              <a:buNone/>
              <a:defRPr lang="en-US" sz="1100" b="1" i="0" kern="1200" spc="400" baseline="0" dirty="0">
                <a:solidFill>
                  <a:srgbClr val="FF0000"/>
                </a:solidFill>
                <a:latin typeface="Anybody SemiExpanded Black" pitchFamily="2" charset="0"/>
                <a:ea typeface="+mj-ea"/>
                <a:cs typeface="+mj-cs"/>
              </a:defRPr>
            </a:lvl1pPr>
          </a:lstStyle>
          <a:p>
            <a:r>
              <a:rPr lang="en-US" dirty="0"/>
              <a:t>CLICK TO ADD TITLE</a:t>
            </a:r>
          </a:p>
        </p:txBody>
      </p:sp>
      <p:sp>
        <p:nvSpPr>
          <p:cNvPr id="33" name="Picture Placeholder 32">
            <a:extLst>
              <a:ext uri="{FF2B5EF4-FFF2-40B4-BE49-F238E27FC236}">
                <a16:creationId xmlns:a16="http://schemas.microsoft.com/office/drawing/2014/main" id="{CC69924B-6F9A-8A4B-B6AB-AAFA31AABAF4}"/>
              </a:ext>
            </a:extLst>
          </p:cNvPr>
          <p:cNvSpPr>
            <a:spLocks noGrp="1"/>
          </p:cNvSpPr>
          <p:nvPr>
            <p:ph type="pic" sz="quarter" idx="13" hasCustomPrompt="1"/>
          </p:nvPr>
        </p:nvSpPr>
        <p:spPr>
          <a:xfrm>
            <a:off x="4779963" y="1213689"/>
            <a:ext cx="1754187" cy="3254375"/>
          </a:xfrm>
          <a:solidFill>
            <a:srgbClr val="FFFFFF"/>
          </a:solidFill>
        </p:spPr>
        <p:txBody>
          <a:bodyPr/>
          <a:lstStyle/>
          <a:p>
            <a:r>
              <a:rPr lang="en-US"/>
              <a:t>CLICK TO ADD PHOTO</a:t>
            </a:r>
          </a:p>
        </p:txBody>
      </p:sp>
      <p:sp>
        <p:nvSpPr>
          <p:cNvPr id="34" name="Picture Placeholder 32">
            <a:extLst>
              <a:ext uri="{FF2B5EF4-FFF2-40B4-BE49-F238E27FC236}">
                <a16:creationId xmlns:a16="http://schemas.microsoft.com/office/drawing/2014/main" id="{9EE5868A-D875-504B-BFAC-08676BF0F86E}"/>
              </a:ext>
            </a:extLst>
          </p:cNvPr>
          <p:cNvSpPr>
            <a:spLocks noGrp="1"/>
          </p:cNvSpPr>
          <p:nvPr>
            <p:ph type="pic" sz="quarter" idx="14" hasCustomPrompt="1"/>
          </p:nvPr>
        </p:nvSpPr>
        <p:spPr>
          <a:xfrm>
            <a:off x="7291515" y="1240677"/>
            <a:ext cx="1754187" cy="3254375"/>
          </a:xfrm>
          <a:solidFill>
            <a:srgbClr val="FFFFFF"/>
          </a:solidFill>
        </p:spPr>
        <p:txBody>
          <a:bodyPr/>
          <a:lstStyle/>
          <a:p>
            <a:r>
              <a:rPr lang="en-US"/>
              <a:t>CLICK TO ADD PHOTO</a:t>
            </a:r>
          </a:p>
        </p:txBody>
      </p:sp>
      <p:sp>
        <p:nvSpPr>
          <p:cNvPr id="35" name="Picture Placeholder 32">
            <a:extLst>
              <a:ext uri="{FF2B5EF4-FFF2-40B4-BE49-F238E27FC236}">
                <a16:creationId xmlns:a16="http://schemas.microsoft.com/office/drawing/2014/main" id="{D6FB1BFA-CB90-4148-93FA-32F819BD9767}"/>
              </a:ext>
            </a:extLst>
          </p:cNvPr>
          <p:cNvSpPr>
            <a:spLocks noGrp="1"/>
          </p:cNvSpPr>
          <p:nvPr>
            <p:ph type="pic" sz="quarter" idx="15" hasCustomPrompt="1"/>
          </p:nvPr>
        </p:nvSpPr>
        <p:spPr>
          <a:xfrm>
            <a:off x="9803067" y="1265706"/>
            <a:ext cx="1754187" cy="3254375"/>
          </a:xfrm>
          <a:solidFill>
            <a:srgbClr val="FFFFFF"/>
          </a:solidFill>
        </p:spPr>
        <p:txBody>
          <a:bodyPr/>
          <a:lstStyle/>
          <a:p>
            <a:r>
              <a:rPr lang="en-US"/>
              <a:t>CLICK TO ADD PHOTO</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4572319" y="4651798"/>
            <a:ext cx="2169473" cy="1358900"/>
          </a:xfrm>
        </p:spPr>
        <p:txBody>
          <a:bodyPr lIns="0" tIns="0" rIns="0" bIns="0">
            <a:noAutofit/>
          </a:bodyPr>
          <a:lstStyle>
            <a:lvl1pPr marL="0" indent="0">
              <a:spcBef>
                <a:spcPts val="0"/>
              </a:spcBef>
              <a:buNone/>
              <a:defRPr sz="1100" b="1" i="0">
                <a:solidFill>
                  <a:schemeClr val="accent2"/>
                </a:solidFill>
                <a:latin typeface="Anybody SemiExpanded Black" pitchFamily="2" charset="0"/>
              </a:defRPr>
            </a:lvl1pPr>
            <a:lvl2pPr marL="11113" indent="0">
              <a:buNone/>
              <a:tabLst/>
              <a:defRPr sz="800" b="1" i="0">
                <a:solidFill>
                  <a:schemeClr val="accent1"/>
                </a:solidFill>
                <a:latin typeface="Anybody SemiBold" pitchFamily="2" charset="0"/>
              </a:defRPr>
            </a:lvl2pPr>
            <a:lvl3pPr marL="914400" indent="0">
              <a:buNone/>
              <a:defRPr/>
            </a:lvl3pPr>
            <a:lvl4pPr marL="1371600" indent="0">
              <a:buNone/>
              <a:defRPr/>
            </a:lvl4pPr>
            <a:lvl5pPr marL="1828800" indent="0">
              <a:buNone/>
              <a:defRPr/>
            </a:lvl5pPr>
          </a:lstStyle>
          <a:p>
            <a:pPr lvl="0"/>
            <a:r>
              <a:rPr lang="en-US" dirty="0"/>
              <a:t>CLICK TO ADD TEXT HERE UNDER PHOTO</a:t>
            </a:r>
          </a:p>
          <a:p>
            <a:pPr lvl="1"/>
            <a:r>
              <a:rPr lang="en-US" dirty="0"/>
              <a:t>Second Level</a:t>
            </a:r>
            <a:br>
              <a:rPr lang="en-US" dirty="0"/>
            </a:br>
            <a:r>
              <a:rPr lang="en-US" dirty="0"/>
              <a:t>Additional Line If Needed</a:t>
            </a:r>
          </a:p>
        </p:txBody>
      </p:sp>
      <p:sp>
        <p:nvSpPr>
          <p:cNvPr id="38" name="Text Placeholder 36">
            <a:extLst>
              <a:ext uri="{FF2B5EF4-FFF2-40B4-BE49-F238E27FC236}">
                <a16:creationId xmlns:a16="http://schemas.microsoft.com/office/drawing/2014/main" id="{1ED53BDF-8FC7-5B41-8852-DA848F467A45}"/>
              </a:ext>
            </a:extLst>
          </p:cNvPr>
          <p:cNvSpPr>
            <a:spLocks noGrp="1"/>
          </p:cNvSpPr>
          <p:nvPr>
            <p:ph type="body" sz="quarter" idx="17" hasCustomPrompt="1"/>
          </p:nvPr>
        </p:nvSpPr>
        <p:spPr>
          <a:xfrm>
            <a:off x="7187693" y="4651798"/>
            <a:ext cx="2169473" cy="1358900"/>
          </a:xfrm>
        </p:spPr>
        <p:txBody>
          <a:bodyPr lIns="0" tIns="0" rIns="0" bIns="0">
            <a:noAutofit/>
          </a:bodyPr>
          <a:lstStyle>
            <a:lvl1pPr marL="0" indent="0">
              <a:spcBef>
                <a:spcPts val="0"/>
              </a:spcBef>
              <a:buNone/>
              <a:defRPr sz="1100" b="1" i="0">
                <a:solidFill>
                  <a:schemeClr val="accent2"/>
                </a:solidFill>
                <a:latin typeface="Anybody SemiExpanded Black" pitchFamily="2" charset="0"/>
              </a:defRPr>
            </a:lvl1pPr>
            <a:lvl2pPr marL="11113" indent="0">
              <a:buNone/>
              <a:tabLst/>
              <a:defRPr lang="en-US" sz="800" b="1" i="0" kern="1200" dirty="0">
                <a:solidFill>
                  <a:schemeClr val="accent1"/>
                </a:solidFill>
                <a:latin typeface="Anybody SemiBold" pitchFamily="2" charset="0"/>
                <a:ea typeface="+mn-ea"/>
                <a:cs typeface="+mn-cs"/>
              </a:defRPr>
            </a:lvl2pPr>
            <a:lvl3pPr marL="914400" indent="0">
              <a:buNone/>
              <a:defRPr/>
            </a:lvl3pPr>
            <a:lvl4pPr marL="1371600" indent="0">
              <a:buNone/>
              <a:defRPr/>
            </a:lvl4pPr>
            <a:lvl5pPr marL="1828800" indent="0">
              <a:buNone/>
              <a:defRPr/>
            </a:lvl5pPr>
          </a:lstStyle>
          <a:p>
            <a:pPr lvl="0"/>
            <a:r>
              <a:rPr lang="en-US" dirty="0"/>
              <a:t>CLICK TO ADD TEXT HERE UNDER PHOTO</a:t>
            </a:r>
          </a:p>
          <a:p>
            <a:pPr lvl="1"/>
            <a:r>
              <a:rPr lang="en-US" dirty="0"/>
              <a:t>Second Level</a:t>
            </a:r>
            <a:br>
              <a:rPr lang="en-US" dirty="0"/>
            </a:br>
            <a:r>
              <a:rPr lang="en-US" dirty="0"/>
              <a:t>Additional Line If Needed</a:t>
            </a:r>
          </a:p>
        </p:txBody>
      </p:sp>
      <p:sp>
        <p:nvSpPr>
          <p:cNvPr id="39" name="Text Placeholder 36">
            <a:extLst>
              <a:ext uri="{FF2B5EF4-FFF2-40B4-BE49-F238E27FC236}">
                <a16:creationId xmlns:a16="http://schemas.microsoft.com/office/drawing/2014/main" id="{E802398C-B22E-8A4E-AD12-4F7A8A973E26}"/>
              </a:ext>
            </a:extLst>
          </p:cNvPr>
          <p:cNvSpPr>
            <a:spLocks noGrp="1"/>
          </p:cNvSpPr>
          <p:nvPr>
            <p:ph type="body" sz="quarter" idx="18" hasCustomPrompt="1"/>
          </p:nvPr>
        </p:nvSpPr>
        <p:spPr>
          <a:xfrm>
            <a:off x="9595423" y="4660808"/>
            <a:ext cx="2169473" cy="1358900"/>
          </a:xfrm>
        </p:spPr>
        <p:txBody>
          <a:bodyPr lIns="0" tIns="0" rIns="0" bIns="0">
            <a:noAutofit/>
          </a:bodyPr>
          <a:lstStyle>
            <a:lvl1pPr marL="0" indent="0">
              <a:spcBef>
                <a:spcPts val="0"/>
              </a:spcBef>
              <a:buNone/>
              <a:defRPr sz="1100" b="1" i="0">
                <a:solidFill>
                  <a:schemeClr val="accent2"/>
                </a:solidFill>
                <a:latin typeface="Anybody SemiExpanded Black" pitchFamily="2" charset="0"/>
              </a:defRPr>
            </a:lvl1pPr>
            <a:lvl2pPr marL="11113" indent="0">
              <a:buNone/>
              <a:tabLst/>
              <a:defRPr lang="en-US" sz="800" b="1" i="0" kern="1200" dirty="0">
                <a:solidFill>
                  <a:schemeClr val="accent1"/>
                </a:solidFill>
                <a:latin typeface="Anybody SemiBold" pitchFamily="2" charset="0"/>
                <a:ea typeface="+mn-ea"/>
                <a:cs typeface="+mn-cs"/>
              </a:defRPr>
            </a:lvl2pPr>
            <a:lvl3pPr marL="914400" indent="0">
              <a:buNone/>
              <a:defRPr/>
            </a:lvl3pPr>
            <a:lvl4pPr marL="1371600" indent="0">
              <a:buNone/>
              <a:defRPr/>
            </a:lvl4pPr>
            <a:lvl5pPr marL="1828800" indent="0">
              <a:buNone/>
              <a:defRPr/>
            </a:lvl5pPr>
          </a:lstStyle>
          <a:p>
            <a:pPr lvl="0"/>
            <a:r>
              <a:rPr lang="en-US" dirty="0"/>
              <a:t>CLICK TO ADD TEXT HERE UNDER PHOTO</a:t>
            </a:r>
          </a:p>
          <a:p>
            <a:pPr marL="11113" lvl="1" indent="0" algn="l" defTabSz="914400" rtl="0" eaLnBrk="1" latinLnBrk="0" hangingPunct="1">
              <a:lnSpc>
                <a:spcPct val="90000"/>
              </a:lnSpc>
              <a:spcBef>
                <a:spcPts val="500"/>
              </a:spcBef>
              <a:buFont typeface="Arial" panose="020B0604020202020204" pitchFamily="34" charset="0"/>
              <a:buNone/>
              <a:tabLst/>
            </a:pPr>
            <a:r>
              <a:rPr lang="en-US" dirty="0"/>
              <a:t>Second Level</a:t>
            </a:r>
            <a:br>
              <a:rPr lang="en-US" dirty="0"/>
            </a:br>
            <a:r>
              <a:rPr lang="en-US" dirty="0"/>
              <a:t>Additional Line If Needed</a:t>
            </a:r>
          </a:p>
        </p:txBody>
      </p:sp>
      <p:pic>
        <p:nvPicPr>
          <p:cNvPr id="4" name="Picture 3" descr="Blue text on a black background&#10;&#10;AI-generated content may be incorrect.">
            <a:extLst>
              <a:ext uri="{FF2B5EF4-FFF2-40B4-BE49-F238E27FC236}">
                <a16:creationId xmlns:a16="http://schemas.microsoft.com/office/drawing/2014/main" id="{37093AFE-C603-A289-1787-93E3644A5DBC}"/>
              </a:ext>
            </a:extLst>
          </p:cNvPr>
          <p:cNvPicPr>
            <a:picLocks noChangeAspect="1"/>
          </p:cNvPicPr>
          <p:nvPr userDrawn="1"/>
        </p:nvPicPr>
        <p:blipFill>
          <a:blip r:embed="rId3"/>
          <a:stretch>
            <a:fillRect/>
          </a:stretch>
        </p:blipFill>
        <p:spPr>
          <a:xfrm>
            <a:off x="10269846" y="353499"/>
            <a:ext cx="1587666" cy="239969"/>
          </a:xfrm>
          <a:prstGeom prst="rect">
            <a:avLst/>
          </a:prstGeom>
        </p:spPr>
      </p:pic>
    </p:spTree>
    <p:extLst>
      <p:ext uri="{BB962C8B-B14F-4D97-AF65-F5344CB8AC3E}">
        <p14:creationId xmlns:p14="http://schemas.microsoft.com/office/powerpoint/2010/main" val="1188179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Section-Streamlin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D5736-4A40-BD47-B3F1-E7A50CDF8756}"/>
              </a:ext>
            </a:extLst>
          </p:cNvPr>
          <p:cNvSpPr>
            <a:spLocks noGrp="1"/>
          </p:cNvSpPr>
          <p:nvPr>
            <p:ph type="title" hasCustomPrompt="1"/>
          </p:nvPr>
        </p:nvSpPr>
        <p:spPr>
          <a:xfrm>
            <a:off x="2014538" y="2892639"/>
            <a:ext cx="10126804" cy="1602589"/>
          </a:xfrm>
        </p:spPr>
        <p:txBody>
          <a:bodyPr lIns="0" tIns="0" rIns="0" bIns="0">
            <a:noAutofit/>
          </a:bodyPr>
          <a:lstStyle>
            <a:lvl1pPr algn="l">
              <a:lnSpc>
                <a:spcPct val="80000"/>
              </a:lnSpc>
              <a:defRPr sz="6600" b="1" i="0" spc="0" baseline="0">
                <a:solidFill>
                  <a:srgbClr val="FFFFFF"/>
                </a:solidFill>
                <a:latin typeface="Anybody SemiBold" pitchFamily="2" charset="0"/>
              </a:defRPr>
            </a:lvl1pPr>
          </a:lstStyle>
          <a:p>
            <a:r>
              <a:rPr lang="en-US" dirty="0"/>
              <a:t>CLICK TO </a:t>
            </a:r>
            <a:br>
              <a:rPr lang="en-US" dirty="0"/>
            </a:br>
            <a:r>
              <a:rPr lang="en-US" dirty="0"/>
              <a:t>ADD TITLE</a:t>
            </a:r>
          </a:p>
        </p:txBody>
      </p:sp>
      <p:sp>
        <p:nvSpPr>
          <p:cNvPr id="37" name="Text Placeholder 36">
            <a:extLst>
              <a:ext uri="{FF2B5EF4-FFF2-40B4-BE49-F238E27FC236}">
                <a16:creationId xmlns:a16="http://schemas.microsoft.com/office/drawing/2014/main" id="{67F819D5-CECD-3649-90E9-3C3D95E7FD7F}"/>
              </a:ext>
            </a:extLst>
          </p:cNvPr>
          <p:cNvSpPr>
            <a:spLocks noGrp="1"/>
          </p:cNvSpPr>
          <p:nvPr>
            <p:ph type="body" sz="quarter" idx="16" hasCustomPrompt="1"/>
          </p:nvPr>
        </p:nvSpPr>
        <p:spPr>
          <a:xfrm>
            <a:off x="2014538" y="1642244"/>
            <a:ext cx="4125195" cy="356684"/>
          </a:xfrm>
        </p:spPr>
        <p:txBody>
          <a:bodyPr lIns="0" tIns="0" rIns="0" bIns="0">
            <a:noAutofit/>
          </a:bodyPr>
          <a:lstStyle>
            <a:lvl1pPr marL="0" indent="0" algn="l">
              <a:spcBef>
                <a:spcPts val="0"/>
              </a:spcBef>
              <a:buNone/>
              <a:defRPr sz="1100" b="1" i="0">
                <a:solidFill>
                  <a:srgbClr val="FFFFFF"/>
                </a:solidFill>
                <a:latin typeface="Anybody ExtraExpanded Black" pitchFamily="2" charset="0"/>
              </a:defRPr>
            </a:lvl1pPr>
            <a:lvl2pPr marL="11113" indent="0" algn="ctr">
              <a:buNone/>
              <a:tabLst/>
              <a:defRPr sz="800" b="1" i="0">
                <a:solidFill>
                  <a:schemeClr val="accent1"/>
                </a:solidFill>
                <a:latin typeface="Obviously Wide Medi" pitchFamily="82" charset="77"/>
              </a:defRPr>
            </a:lvl2pPr>
            <a:lvl3pPr marL="914400" indent="0">
              <a:buNone/>
              <a:defRPr/>
            </a:lvl3pPr>
            <a:lvl4pPr marL="1371600" indent="0">
              <a:buNone/>
              <a:defRPr/>
            </a:lvl4pPr>
            <a:lvl5pPr marL="1828800" indent="0">
              <a:buNone/>
              <a:defRPr/>
            </a:lvl5pPr>
          </a:lstStyle>
          <a:p>
            <a:pPr lvl="0"/>
            <a:r>
              <a:rPr lang="en-US" dirty="0"/>
              <a:t>CLICK TO ADD SECTION NUMBER</a:t>
            </a:r>
          </a:p>
        </p:txBody>
      </p:sp>
      <p:sp>
        <p:nvSpPr>
          <p:cNvPr id="127" name="Slide Number Placeholder 5">
            <a:extLst>
              <a:ext uri="{FF2B5EF4-FFF2-40B4-BE49-F238E27FC236}">
                <a16:creationId xmlns:a16="http://schemas.microsoft.com/office/drawing/2014/main" id="{813A4B81-CC46-F94B-A20F-AAF752AC4443}"/>
              </a:ext>
            </a:extLst>
          </p:cNvPr>
          <p:cNvSpPr txBox="1">
            <a:spLocks/>
          </p:cNvSpPr>
          <p:nvPr userDrawn="1"/>
        </p:nvSpPr>
        <p:spPr>
          <a:xfrm>
            <a:off x="9310571" y="6397178"/>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chemeClr val="tx1">
                    <a:tint val="75000"/>
                  </a:schemeClr>
                </a:solidFill>
                <a:latin typeface="Gentona Book"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B21313-48D6-BF45-9C7F-8CB603AB36D7}" type="slidenum">
              <a:rPr lang="en-US" smtClean="0">
                <a:solidFill>
                  <a:srgbClr val="FFFFFF"/>
                </a:solidFill>
                <a:latin typeface="IBM Plex Sans Medium" panose="020F0502020204030204" pitchFamily="34" charset="0"/>
              </a:rPr>
              <a:pPr/>
              <a:t>‹#›</a:t>
            </a:fld>
            <a:endParaRPr lang="en-US" dirty="0">
              <a:solidFill>
                <a:srgbClr val="FFFFFF"/>
              </a:solidFill>
              <a:latin typeface="IBM Plex Sans Medium" panose="020F0502020204030204" pitchFamily="34" charset="0"/>
            </a:endParaRPr>
          </a:p>
        </p:txBody>
      </p:sp>
      <p:pic>
        <p:nvPicPr>
          <p:cNvPr id="33" name="Picture 32">
            <a:extLst>
              <a:ext uri="{FF2B5EF4-FFF2-40B4-BE49-F238E27FC236}">
                <a16:creationId xmlns:a16="http://schemas.microsoft.com/office/drawing/2014/main" id="{08D1E506-DFCA-0141-AF59-5E898D28FE1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9196" y="5954169"/>
            <a:ext cx="732591" cy="732591"/>
          </a:xfrm>
          <a:prstGeom prst="rect">
            <a:avLst/>
          </a:prstGeom>
        </p:spPr>
      </p:pic>
      <p:pic>
        <p:nvPicPr>
          <p:cNvPr id="3" name="Picture 2" descr="Blue text on a black background&#10;&#10;AI-generated content may be incorrect.">
            <a:extLst>
              <a:ext uri="{FF2B5EF4-FFF2-40B4-BE49-F238E27FC236}">
                <a16:creationId xmlns:a16="http://schemas.microsoft.com/office/drawing/2014/main" id="{80A4C8A5-B9A3-D33E-DEBB-1744136E48C3}"/>
              </a:ext>
            </a:extLst>
          </p:cNvPr>
          <p:cNvPicPr>
            <a:picLocks noChangeAspect="1"/>
          </p:cNvPicPr>
          <p:nvPr userDrawn="1"/>
        </p:nvPicPr>
        <p:blipFill>
          <a:blip r:embed="rId3"/>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2635068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treamlined 1">
    <p:bg>
      <p:bgPr>
        <a:solidFill>
          <a:schemeClr val="bg1"/>
        </a:solidFill>
        <a:effectLst/>
      </p:bgPr>
    </p:bg>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AFB84C91-9E01-3342-B68E-77076D39FB68}"/>
              </a:ext>
            </a:extLst>
          </p:cNvPr>
          <p:cNvSpPr>
            <a:spLocks noGrp="1"/>
          </p:cNvSpPr>
          <p:nvPr>
            <p:ph type="body" sz="quarter" idx="18" hasCustomPrompt="1"/>
          </p:nvPr>
        </p:nvSpPr>
        <p:spPr>
          <a:xfrm>
            <a:off x="2529841" y="1747527"/>
            <a:ext cx="9523930" cy="2548021"/>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800" b="1" i="0">
                <a:solidFill>
                  <a:schemeClr val="accent2"/>
                </a:solidFill>
                <a:latin typeface="IBM Plex Sans Medium" panose="020F0502020204030204" pitchFamily="34" charset="0"/>
              </a:defRPr>
            </a:lvl1pPr>
            <a:lvl2pPr marL="0" indent="0">
              <a:lnSpc>
                <a:spcPct val="100000"/>
              </a:lnSpc>
              <a:spcBef>
                <a:spcPts val="1700"/>
              </a:spcBef>
              <a:buFont typeface="Arial" panose="020B0604020202020204" pitchFamily="34" charset="0"/>
              <a:buNone/>
              <a:tabLst/>
              <a:defRPr sz="1400">
                <a:solidFill>
                  <a:srgbClr val="FFFFFF"/>
                </a:solidFill>
              </a:defRPr>
            </a:lvl2pPr>
            <a:lvl3pPr marL="914400" indent="0">
              <a:buNone/>
              <a:defRPr/>
            </a:lvl3pPr>
            <a:lvl4pPr marL="1371600" indent="0">
              <a:buNone/>
              <a:defRPr/>
            </a:lvl4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add quote here.</a:t>
            </a:r>
          </a:p>
        </p:txBody>
      </p:sp>
      <p:cxnSp>
        <p:nvCxnSpPr>
          <p:cNvPr id="23" name="Straight Connector 22">
            <a:extLst>
              <a:ext uri="{FF2B5EF4-FFF2-40B4-BE49-F238E27FC236}">
                <a16:creationId xmlns:a16="http://schemas.microsoft.com/office/drawing/2014/main" id="{CCC92E42-019E-7842-9DEE-520220BA4B23}"/>
              </a:ext>
            </a:extLst>
          </p:cNvPr>
          <p:cNvCxnSpPr/>
          <p:nvPr userDrawn="1"/>
        </p:nvCxnSpPr>
        <p:spPr>
          <a:xfrm>
            <a:off x="4997931" y="4635795"/>
            <a:ext cx="4900981"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6" name="Text Placeholder 20">
            <a:extLst>
              <a:ext uri="{FF2B5EF4-FFF2-40B4-BE49-F238E27FC236}">
                <a16:creationId xmlns:a16="http://schemas.microsoft.com/office/drawing/2014/main" id="{DFE62CFD-E0E9-D129-6D88-D777A5DAD826}"/>
              </a:ext>
            </a:extLst>
          </p:cNvPr>
          <p:cNvSpPr>
            <a:spLocks noGrp="1"/>
          </p:cNvSpPr>
          <p:nvPr>
            <p:ph type="body" sz="quarter" idx="19" hasCustomPrompt="1"/>
          </p:nvPr>
        </p:nvSpPr>
        <p:spPr>
          <a:xfrm>
            <a:off x="4997931" y="4740954"/>
            <a:ext cx="5305425" cy="1227680"/>
          </a:xfr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1">
                <a:solidFill>
                  <a:schemeClr val="accent2"/>
                </a:solidFill>
                <a:latin typeface="IBM Plex Sans Medium" panose="020F0502020204030204" pitchFamily="34" charset="0"/>
              </a:defRPr>
            </a:lvl1pPr>
            <a:lvl2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solidFill>
                  <a:schemeClr val="accent2"/>
                </a:solidFill>
              </a:defRPr>
            </a:lvl2pPr>
            <a:lvl3pPr marL="914400" indent="0">
              <a:buNone/>
              <a:defRPr/>
            </a:lvl3pPr>
            <a:lvl4pPr marL="1371600" indent="0">
              <a:buNone/>
              <a:defRPr/>
            </a:lvl4pPr>
            <a:lvl5pPr marL="1828800" indent="0">
              <a:buNone/>
              <a:defRPr/>
            </a:lvl5pPr>
          </a:lstStyle>
          <a:p>
            <a:pPr lvl="0"/>
            <a:r>
              <a:rPr lang="en-US" dirty="0"/>
              <a:t>Click to add attribution here</a:t>
            </a:r>
          </a:p>
        </p:txBody>
      </p:sp>
      <p:pic>
        <p:nvPicPr>
          <p:cNvPr id="2" name="Picture 1" descr="Blue text on a black background&#10;&#10;AI-generated content may be incorrect.">
            <a:extLst>
              <a:ext uri="{FF2B5EF4-FFF2-40B4-BE49-F238E27FC236}">
                <a16:creationId xmlns:a16="http://schemas.microsoft.com/office/drawing/2014/main" id="{D13CCB98-837F-8CC1-DF7F-D16FF237AB9B}"/>
              </a:ext>
            </a:extLst>
          </p:cNvPr>
          <p:cNvPicPr>
            <a:picLocks noChangeAspect="1"/>
          </p:cNvPicPr>
          <p:nvPr userDrawn="1"/>
        </p:nvPicPr>
        <p:blipFill>
          <a:blip r:embed="rId2"/>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4104376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976EA-7C62-434D-9462-7BB6E9BEF6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40F4E61-99CE-5145-A3A8-8F49304CCE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AC547ABF-96F9-7E8B-981F-4B12AA580E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Tree>
    <p:extLst>
      <p:ext uri="{BB962C8B-B14F-4D97-AF65-F5344CB8AC3E}">
        <p14:creationId xmlns:p14="http://schemas.microsoft.com/office/powerpoint/2010/main" val="2338802340"/>
      </p:ext>
    </p:extLst>
  </p:cSld>
  <p:clrMap bg1="lt1" tx1="dk1" bg2="lt2" tx2="dk2" accent1="accent1" accent2="accent2" accent3="accent3" accent4="accent4" accent5="accent5" accent6="accent6" hlink="hlink" folHlink="folHlink"/>
  <p:sldLayoutIdLst>
    <p:sldLayoutId id="2147483703" r:id="rId1"/>
    <p:sldLayoutId id="2147483744" r:id="rId2"/>
    <p:sldLayoutId id="2147483743" r:id="rId3"/>
    <p:sldLayoutId id="2147483745" r:id="rId4"/>
    <p:sldLayoutId id="2147483712" r:id="rId5"/>
    <p:sldLayoutId id="2147483713" r:id="rId6"/>
    <p:sldLayoutId id="2147483714" r:id="rId7"/>
    <p:sldLayoutId id="2147483717" r:id="rId8"/>
    <p:sldLayoutId id="2147483754" r:id="rId9"/>
    <p:sldLayoutId id="2147483755" r:id="rId10"/>
    <p:sldLayoutId id="2147483756" r:id="rId11"/>
    <p:sldLayoutId id="2147483757" r:id="rId12"/>
    <p:sldLayoutId id="2147483722" r:id="rId13"/>
    <p:sldLayoutId id="2147483726" r:id="rId14"/>
    <p:sldLayoutId id="2147483730" r:id="rId15"/>
    <p:sldLayoutId id="2147483738" r:id="rId16"/>
    <p:sldLayoutId id="2147483747" r:id="rId17"/>
    <p:sldLayoutId id="2147483724" r:id="rId18"/>
    <p:sldLayoutId id="2147483728" r:id="rId19"/>
    <p:sldLayoutId id="2147483732" r:id="rId20"/>
    <p:sldLayoutId id="2147483748" r:id="rId21"/>
    <p:sldLayoutId id="2147483740" r:id="rId22"/>
    <p:sldLayoutId id="2147483758" r:id="rId23"/>
  </p:sldLayoutIdLst>
  <p:hf sldNum="0" hdr="0" dt="0"/>
  <p:txStyles>
    <p:titleStyle>
      <a:lvl1pPr algn="l" defTabSz="914400" rtl="0" eaLnBrk="1" latinLnBrk="0" hangingPunct="1">
        <a:lnSpc>
          <a:spcPct val="90000"/>
        </a:lnSpc>
        <a:spcBef>
          <a:spcPct val="0"/>
        </a:spcBef>
        <a:buNone/>
        <a:defRPr sz="4400" b="0" i="0" kern="1200">
          <a:solidFill>
            <a:schemeClr val="tx1"/>
          </a:solidFill>
          <a:latin typeface="Anybody SemiBold"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IBM Plex Sans" panose="020B050305020300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BM Plex Sans" panose="020B050305020300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BM Plex Sans" panose="020B050305020300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BM Plex Sans" panose="020B050305020300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BM Plex Sans" panose="020B050305020300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FCC4D-7D17-F640-8641-52DE2102DCB9}"/>
              </a:ext>
            </a:extLst>
          </p:cNvPr>
          <p:cNvSpPr>
            <a:spLocks noGrp="1"/>
          </p:cNvSpPr>
          <p:nvPr>
            <p:ph type="ctrTitle"/>
          </p:nvPr>
        </p:nvSpPr>
        <p:spPr>
          <a:xfrm>
            <a:off x="2568992" y="3001339"/>
            <a:ext cx="9379552" cy="1345359"/>
          </a:xfrm>
        </p:spPr>
        <p:txBody>
          <a:bodyPr/>
          <a:lstStyle/>
          <a:p>
            <a:r>
              <a:rPr lang="en-US" sz="4800" dirty="0"/>
              <a:t>Project Name Closure Report</a:t>
            </a:r>
          </a:p>
        </p:txBody>
      </p:sp>
      <p:sp>
        <p:nvSpPr>
          <p:cNvPr id="4" name="Text Placeholder 3">
            <a:extLst>
              <a:ext uri="{FF2B5EF4-FFF2-40B4-BE49-F238E27FC236}">
                <a16:creationId xmlns:a16="http://schemas.microsoft.com/office/drawing/2014/main" id="{1E9F5295-143D-AE4E-9BF3-3DA58FA69AD1}"/>
              </a:ext>
            </a:extLst>
          </p:cNvPr>
          <p:cNvSpPr>
            <a:spLocks noGrp="1"/>
          </p:cNvSpPr>
          <p:nvPr>
            <p:ph type="body" sz="quarter" idx="10"/>
          </p:nvPr>
        </p:nvSpPr>
        <p:spPr>
          <a:xfrm>
            <a:off x="2568992" y="1458138"/>
            <a:ext cx="3564476" cy="158546"/>
          </a:xfrm>
        </p:spPr>
        <p:txBody>
          <a:bodyPr/>
          <a:lstStyle/>
          <a:p>
            <a:r>
              <a:rPr lang="en-US" sz="1800" dirty="0"/>
              <a:t>Month Date, Year</a:t>
            </a:r>
          </a:p>
        </p:txBody>
      </p:sp>
      <p:sp>
        <p:nvSpPr>
          <p:cNvPr id="7" name="Text Placeholder 6">
            <a:extLst>
              <a:ext uri="{FF2B5EF4-FFF2-40B4-BE49-F238E27FC236}">
                <a16:creationId xmlns:a16="http://schemas.microsoft.com/office/drawing/2014/main" id="{AC441965-60D8-4EDD-9F70-6175BCA499A5}"/>
              </a:ext>
            </a:extLst>
          </p:cNvPr>
          <p:cNvSpPr>
            <a:spLocks noGrp="1"/>
          </p:cNvSpPr>
          <p:nvPr>
            <p:ph type="body" sz="quarter" idx="11"/>
          </p:nvPr>
        </p:nvSpPr>
        <p:spPr/>
        <p:txBody>
          <a:bodyPr/>
          <a:lstStyle/>
          <a:p>
            <a:r>
              <a:rPr lang="en-US" dirty="0"/>
              <a:t>PPM #####</a:t>
            </a:r>
          </a:p>
        </p:txBody>
      </p:sp>
    </p:spTree>
    <p:extLst>
      <p:ext uri="{BB962C8B-B14F-4D97-AF65-F5344CB8AC3E}">
        <p14:creationId xmlns:p14="http://schemas.microsoft.com/office/powerpoint/2010/main" val="1013140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5B6CC-9741-446A-DE23-7501F4F571F4}"/>
              </a:ext>
            </a:extLst>
          </p:cNvPr>
          <p:cNvSpPr>
            <a:spLocks noGrp="1"/>
          </p:cNvSpPr>
          <p:nvPr>
            <p:ph type="title"/>
          </p:nvPr>
        </p:nvSpPr>
        <p:spPr/>
        <p:txBody>
          <a:bodyPr/>
          <a:lstStyle/>
          <a:p>
            <a:r>
              <a:rPr lang="en-US" dirty="0">
                <a:latin typeface="Anybody" pitchFamily="2" charset="0"/>
              </a:rPr>
              <a:t>Agenda</a:t>
            </a:r>
          </a:p>
        </p:txBody>
      </p:sp>
      <p:sp>
        <p:nvSpPr>
          <p:cNvPr id="3" name="Text Placeholder 2">
            <a:extLst>
              <a:ext uri="{FF2B5EF4-FFF2-40B4-BE49-F238E27FC236}">
                <a16:creationId xmlns:a16="http://schemas.microsoft.com/office/drawing/2014/main" id="{9694AC7F-377D-9F59-C2F9-327F455BB248}"/>
              </a:ext>
            </a:extLst>
          </p:cNvPr>
          <p:cNvSpPr>
            <a:spLocks noGrp="1"/>
          </p:cNvSpPr>
          <p:nvPr>
            <p:ph type="body" sz="quarter" idx="10"/>
          </p:nvPr>
        </p:nvSpPr>
        <p:spPr/>
        <p:txBody>
          <a:bodyPr/>
          <a:lstStyle/>
          <a:p>
            <a:r>
              <a:rPr lang="en-US" dirty="0">
                <a:latin typeface="+mn-lt"/>
              </a:rPr>
              <a:t>Project Leadership</a:t>
            </a:r>
          </a:p>
          <a:p>
            <a:r>
              <a:rPr lang="en-US" dirty="0">
                <a:latin typeface="+mn-lt"/>
              </a:rPr>
              <a:t>Project Summary</a:t>
            </a:r>
          </a:p>
          <a:p>
            <a:r>
              <a:rPr lang="en-US" dirty="0">
                <a:latin typeface="+mn-lt"/>
              </a:rPr>
              <a:t>Project Objectives</a:t>
            </a:r>
          </a:p>
          <a:p>
            <a:r>
              <a:rPr lang="en-US" dirty="0">
                <a:latin typeface="+mn-lt"/>
              </a:rPr>
              <a:t>Project Costs</a:t>
            </a:r>
          </a:p>
          <a:p>
            <a:r>
              <a:rPr lang="en-US" dirty="0">
                <a:latin typeface="+mn-lt"/>
              </a:rPr>
              <a:t>Project Results</a:t>
            </a:r>
          </a:p>
          <a:p>
            <a:r>
              <a:rPr lang="en-US" dirty="0">
                <a:latin typeface="+mn-lt"/>
              </a:rPr>
              <a:t>Lessons Learned</a:t>
            </a:r>
          </a:p>
          <a:p>
            <a:r>
              <a:rPr lang="en-US" dirty="0">
                <a:latin typeface="+mn-lt"/>
              </a:rPr>
              <a:t>Appendix</a:t>
            </a:r>
          </a:p>
        </p:txBody>
      </p:sp>
      <p:pic>
        <p:nvPicPr>
          <p:cNvPr id="6" name="Picture 5">
            <a:extLst>
              <a:ext uri="{FF2B5EF4-FFF2-40B4-BE49-F238E27FC236}">
                <a16:creationId xmlns:a16="http://schemas.microsoft.com/office/drawing/2014/main" id="{8FA32C79-47B4-E366-9BF1-6BF7DC205B8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2019620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E4987-763A-5E4F-F301-CE35CB3C39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6A440C-16DF-2D76-FCF4-A4C8F637E022}"/>
              </a:ext>
            </a:extLst>
          </p:cNvPr>
          <p:cNvSpPr>
            <a:spLocks noGrp="1"/>
          </p:cNvSpPr>
          <p:nvPr>
            <p:ph type="title"/>
          </p:nvPr>
        </p:nvSpPr>
        <p:spPr/>
        <p:txBody>
          <a:bodyPr/>
          <a:lstStyle/>
          <a:p>
            <a:r>
              <a:rPr lang="en-US" dirty="0">
                <a:latin typeface="Anybody" pitchFamily="2" charset="0"/>
              </a:rPr>
              <a:t>Project Leadership</a:t>
            </a:r>
          </a:p>
        </p:txBody>
      </p:sp>
      <p:sp>
        <p:nvSpPr>
          <p:cNvPr id="3" name="Text Placeholder 2">
            <a:extLst>
              <a:ext uri="{FF2B5EF4-FFF2-40B4-BE49-F238E27FC236}">
                <a16:creationId xmlns:a16="http://schemas.microsoft.com/office/drawing/2014/main" id="{29EABB67-FAF2-5322-BDFE-708619E7386A}"/>
              </a:ext>
            </a:extLst>
          </p:cNvPr>
          <p:cNvSpPr>
            <a:spLocks noGrp="1"/>
          </p:cNvSpPr>
          <p:nvPr>
            <p:ph type="body" sz="quarter" idx="10"/>
          </p:nvPr>
        </p:nvSpPr>
        <p:spPr/>
        <p:txBody>
          <a:bodyPr/>
          <a:lstStyle/>
          <a:p>
            <a:r>
              <a:rPr lang="en-US" dirty="0">
                <a:latin typeface="+mn-lt"/>
              </a:rPr>
              <a:t>Project Manager:</a:t>
            </a:r>
          </a:p>
          <a:p>
            <a:endParaRPr lang="en-US" dirty="0">
              <a:latin typeface="+mn-lt"/>
            </a:endParaRPr>
          </a:p>
          <a:p>
            <a:r>
              <a:rPr lang="en-US" dirty="0">
                <a:latin typeface="+mn-lt"/>
              </a:rPr>
              <a:t>Executive Sponsor:</a:t>
            </a:r>
          </a:p>
          <a:p>
            <a:endParaRPr lang="en-US" dirty="0">
              <a:latin typeface="+mn-lt"/>
            </a:endParaRPr>
          </a:p>
          <a:p>
            <a:r>
              <a:rPr lang="en-US" dirty="0">
                <a:latin typeface="+mn-lt"/>
              </a:rPr>
              <a:t>Functional Sponsor:</a:t>
            </a:r>
          </a:p>
          <a:p>
            <a:endParaRPr lang="en-US" dirty="0">
              <a:latin typeface="+mn-lt"/>
            </a:endParaRPr>
          </a:p>
          <a:p>
            <a:r>
              <a:rPr lang="en-US" dirty="0">
                <a:latin typeface="+mn-lt"/>
              </a:rPr>
              <a:t>Technical Sponsor:</a:t>
            </a:r>
          </a:p>
        </p:txBody>
      </p:sp>
      <p:pic>
        <p:nvPicPr>
          <p:cNvPr id="6" name="Picture 5">
            <a:extLst>
              <a:ext uri="{FF2B5EF4-FFF2-40B4-BE49-F238E27FC236}">
                <a16:creationId xmlns:a16="http://schemas.microsoft.com/office/drawing/2014/main" id="{492C37E8-D282-4100-E7A7-D37D1A3A507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3531394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38575-51C3-FFFE-758A-03249BA7A5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9910FB-6364-C9CB-3999-6CB7A04D7FB6}"/>
              </a:ext>
            </a:extLst>
          </p:cNvPr>
          <p:cNvSpPr>
            <a:spLocks noGrp="1"/>
          </p:cNvSpPr>
          <p:nvPr>
            <p:ph type="title"/>
          </p:nvPr>
        </p:nvSpPr>
        <p:spPr/>
        <p:txBody>
          <a:bodyPr/>
          <a:lstStyle/>
          <a:p>
            <a:r>
              <a:rPr lang="en-US" dirty="0">
                <a:latin typeface="Anybody" pitchFamily="2" charset="0"/>
              </a:rPr>
              <a:t>Project Summary</a:t>
            </a:r>
          </a:p>
        </p:txBody>
      </p:sp>
      <p:sp>
        <p:nvSpPr>
          <p:cNvPr id="3" name="Text Placeholder 2">
            <a:extLst>
              <a:ext uri="{FF2B5EF4-FFF2-40B4-BE49-F238E27FC236}">
                <a16:creationId xmlns:a16="http://schemas.microsoft.com/office/drawing/2014/main" id="{16B5A678-DCC2-0FCA-F40A-DBCECE54C021}"/>
              </a:ext>
            </a:extLst>
          </p:cNvPr>
          <p:cNvSpPr>
            <a:spLocks noGrp="1"/>
          </p:cNvSpPr>
          <p:nvPr>
            <p:ph type="body" sz="quarter" idx="10"/>
          </p:nvPr>
        </p:nvSpPr>
        <p:spPr/>
        <p:txBody>
          <a:bodyPr/>
          <a:lstStyle/>
          <a:p>
            <a:pPr marL="0" indent="0">
              <a:buNone/>
            </a:pPr>
            <a:endParaRPr lang="en-US" dirty="0">
              <a:latin typeface="+mn-lt"/>
            </a:endParaRPr>
          </a:p>
        </p:txBody>
      </p:sp>
      <p:pic>
        <p:nvPicPr>
          <p:cNvPr id="6" name="Picture 5">
            <a:extLst>
              <a:ext uri="{FF2B5EF4-FFF2-40B4-BE49-F238E27FC236}">
                <a16:creationId xmlns:a16="http://schemas.microsoft.com/office/drawing/2014/main" id="{7482B0CA-CF4F-CE14-D48E-DF66910250B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858211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3E1F6-CEE1-C3B9-64BD-66C8854D7E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3A3C70-0EAB-738E-778F-FDE0CDCB6B7C}"/>
              </a:ext>
            </a:extLst>
          </p:cNvPr>
          <p:cNvSpPr>
            <a:spLocks noGrp="1"/>
          </p:cNvSpPr>
          <p:nvPr>
            <p:ph type="title"/>
          </p:nvPr>
        </p:nvSpPr>
        <p:spPr/>
        <p:txBody>
          <a:bodyPr/>
          <a:lstStyle/>
          <a:p>
            <a:r>
              <a:rPr lang="en-US" dirty="0">
                <a:latin typeface="Anybody" pitchFamily="2" charset="0"/>
              </a:rPr>
              <a:t>Project Objectives</a:t>
            </a:r>
          </a:p>
        </p:txBody>
      </p:sp>
      <p:sp>
        <p:nvSpPr>
          <p:cNvPr id="3" name="Text Placeholder 2">
            <a:extLst>
              <a:ext uri="{FF2B5EF4-FFF2-40B4-BE49-F238E27FC236}">
                <a16:creationId xmlns:a16="http://schemas.microsoft.com/office/drawing/2014/main" id="{13377D05-218A-C876-24DE-19331D89506D}"/>
              </a:ext>
            </a:extLst>
          </p:cNvPr>
          <p:cNvSpPr>
            <a:spLocks noGrp="1"/>
          </p:cNvSpPr>
          <p:nvPr>
            <p:ph type="body" sz="quarter" idx="10"/>
          </p:nvPr>
        </p:nvSpPr>
        <p:spPr/>
        <p:txBody>
          <a:bodyPr/>
          <a:lstStyle/>
          <a:p>
            <a:pPr marL="0" indent="0">
              <a:buNone/>
            </a:pPr>
            <a:endParaRPr lang="en-US" dirty="0">
              <a:latin typeface="+mn-lt"/>
            </a:endParaRPr>
          </a:p>
        </p:txBody>
      </p:sp>
      <p:pic>
        <p:nvPicPr>
          <p:cNvPr id="6" name="Picture 5">
            <a:extLst>
              <a:ext uri="{FF2B5EF4-FFF2-40B4-BE49-F238E27FC236}">
                <a16:creationId xmlns:a16="http://schemas.microsoft.com/office/drawing/2014/main" id="{83825E08-08A6-661F-BCD5-00BA4E4A910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2809752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2418D-CE7B-D4B5-5B4C-724780155C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CC9114-F299-E16E-0BB6-624E08AE7378}"/>
              </a:ext>
            </a:extLst>
          </p:cNvPr>
          <p:cNvSpPr>
            <a:spLocks noGrp="1"/>
          </p:cNvSpPr>
          <p:nvPr>
            <p:ph type="title"/>
          </p:nvPr>
        </p:nvSpPr>
        <p:spPr/>
        <p:txBody>
          <a:bodyPr/>
          <a:lstStyle/>
          <a:p>
            <a:r>
              <a:rPr lang="en-US" dirty="0">
                <a:latin typeface="Anybody" pitchFamily="2" charset="0"/>
              </a:rPr>
              <a:t>Project Costs</a:t>
            </a:r>
          </a:p>
        </p:txBody>
      </p:sp>
      <p:sp>
        <p:nvSpPr>
          <p:cNvPr id="3" name="Text Placeholder 2">
            <a:extLst>
              <a:ext uri="{FF2B5EF4-FFF2-40B4-BE49-F238E27FC236}">
                <a16:creationId xmlns:a16="http://schemas.microsoft.com/office/drawing/2014/main" id="{8CB595FF-8C2A-544C-E1CB-5ED2D0F8418C}"/>
              </a:ext>
            </a:extLst>
          </p:cNvPr>
          <p:cNvSpPr>
            <a:spLocks noGrp="1"/>
          </p:cNvSpPr>
          <p:nvPr>
            <p:ph type="body" sz="quarter" idx="10"/>
          </p:nvPr>
        </p:nvSpPr>
        <p:spPr>
          <a:xfrm>
            <a:off x="4805315" y="626373"/>
            <a:ext cx="6642973" cy="1193283"/>
          </a:xfrm>
        </p:spPr>
        <p:txBody>
          <a:bodyPr/>
          <a:lstStyle/>
          <a:p>
            <a:pPr marL="0" indent="0">
              <a:buNone/>
            </a:pPr>
            <a:r>
              <a:rPr lang="en-US" sz="1600" i="1" dirty="0">
                <a:latin typeface="+mn-lt"/>
              </a:rPr>
              <a:t>Replace the </a:t>
            </a:r>
            <a:r>
              <a:rPr lang="en-US" sz="1600" i="1" dirty="0">
                <a:solidFill>
                  <a:schemeClr val="accent1"/>
                </a:solidFill>
                <a:latin typeface="+mn-lt"/>
              </a:rPr>
              <a:t>orange</a:t>
            </a:r>
            <a:r>
              <a:rPr lang="en-US" sz="1600" i="1" dirty="0">
                <a:latin typeface="+mn-lt"/>
              </a:rPr>
              <a:t> text below with values. Note that the planned values should match what was in the originally baselined Project Charter. Within the table below, add or remove rows as needed. Make sure to include Labor Costs at a minimum. Delete this italicized, instructional text box before finalizing.</a:t>
            </a:r>
          </a:p>
          <a:p>
            <a:pPr marL="0" indent="0">
              <a:buNone/>
            </a:pPr>
            <a:endParaRPr lang="en-US" dirty="0">
              <a:latin typeface="+mn-lt"/>
            </a:endParaRPr>
          </a:p>
        </p:txBody>
      </p:sp>
      <p:pic>
        <p:nvPicPr>
          <p:cNvPr id="6" name="Picture 5">
            <a:extLst>
              <a:ext uri="{FF2B5EF4-FFF2-40B4-BE49-F238E27FC236}">
                <a16:creationId xmlns:a16="http://schemas.microsoft.com/office/drawing/2014/main" id="{53A61447-894A-8FA5-00F9-65584F1748B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269846" y="6353892"/>
            <a:ext cx="1587666" cy="239969"/>
          </a:xfrm>
          <a:prstGeom prst="rect">
            <a:avLst/>
          </a:prstGeom>
        </p:spPr>
      </p:pic>
      <p:sp>
        <p:nvSpPr>
          <p:cNvPr id="4" name="Text Placeholder 2">
            <a:extLst>
              <a:ext uri="{FF2B5EF4-FFF2-40B4-BE49-F238E27FC236}">
                <a16:creationId xmlns:a16="http://schemas.microsoft.com/office/drawing/2014/main" id="{3375CCDF-C7E0-57D3-5FE6-703E2130F5A0}"/>
              </a:ext>
            </a:extLst>
          </p:cNvPr>
          <p:cNvSpPr txBox="1">
            <a:spLocks/>
          </p:cNvSpPr>
          <p:nvPr/>
        </p:nvSpPr>
        <p:spPr>
          <a:xfrm>
            <a:off x="948761" y="2190085"/>
            <a:ext cx="10294477" cy="724469"/>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IBM Plex Sans Medium" panose="020B060305020300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BM Plex Sans" panose="020B050305020300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BM Plex Sans" panose="020B050305020300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BM Plex Sans" panose="020B050305020300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BM Plex Sans" panose="020B050305020300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latin typeface="+mn-lt"/>
              </a:rPr>
              <a:t>Timeline: </a:t>
            </a:r>
            <a:r>
              <a:rPr lang="en-US" dirty="0">
                <a:solidFill>
                  <a:schemeClr val="accent1"/>
                </a:solidFill>
                <a:latin typeface="+mn-lt"/>
              </a:rPr>
              <a:t>MMMM YYYY </a:t>
            </a:r>
            <a:r>
              <a:rPr lang="en-US" dirty="0">
                <a:latin typeface="+mn-lt"/>
              </a:rPr>
              <a:t>– </a:t>
            </a:r>
            <a:r>
              <a:rPr lang="en-US" dirty="0">
                <a:solidFill>
                  <a:schemeClr val="accent1"/>
                </a:solidFill>
                <a:latin typeface="+mn-lt"/>
              </a:rPr>
              <a:t>MMMM YYYY </a:t>
            </a:r>
            <a:r>
              <a:rPr lang="en-US" dirty="0">
                <a:latin typeface="+mn-lt"/>
              </a:rPr>
              <a:t>(</a:t>
            </a:r>
            <a:r>
              <a:rPr lang="en-US" dirty="0">
                <a:solidFill>
                  <a:schemeClr val="accent1"/>
                </a:solidFill>
                <a:latin typeface="+mn-lt"/>
              </a:rPr>
              <a:t>## </a:t>
            </a:r>
            <a:r>
              <a:rPr lang="en-US" dirty="0">
                <a:latin typeface="+mn-lt"/>
              </a:rPr>
              <a:t>Months)</a:t>
            </a:r>
          </a:p>
          <a:p>
            <a:r>
              <a:rPr lang="en-US" b="1" dirty="0">
                <a:latin typeface="+mn-lt"/>
              </a:rPr>
              <a:t>Resource Count: </a:t>
            </a:r>
            <a:r>
              <a:rPr lang="en-US" dirty="0">
                <a:solidFill>
                  <a:schemeClr val="accent1"/>
                </a:solidFill>
                <a:latin typeface="+mn-lt"/>
              </a:rPr>
              <a:t>##</a:t>
            </a:r>
            <a:endParaRPr lang="en-US" b="1" dirty="0">
              <a:latin typeface="+mn-lt"/>
            </a:endParaRPr>
          </a:p>
          <a:p>
            <a:pPr marL="0" indent="0">
              <a:buFont typeface="Arial" panose="020B0604020202020204" pitchFamily="34" charset="0"/>
              <a:buNone/>
            </a:pPr>
            <a:endParaRPr lang="en-US" dirty="0">
              <a:latin typeface="+mn-lt"/>
            </a:endParaRPr>
          </a:p>
        </p:txBody>
      </p:sp>
      <p:graphicFrame>
        <p:nvGraphicFramePr>
          <p:cNvPr id="5" name="Table 3">
            <a:extLst>
              <a:ext uri="{FF2B5EF4-FFF2-40B4-BE49-F238E27FC236}">
                <a16:creationId xmlns:a16="http://schemas.microsoft.com/office/drawing/2014/main" id="{D0FDDB96-1F3A-292F-A54B-583EB7D64D97}"/>
              </a:ext>
            </a:extLst>
          </p:cNvPr>
          <p:cNvGraphicFramePr>
            <a:graphicFrameLocks noGrp="1"/>
          </p:cNvGraphicFramePr>
          <p:nvPr>
            <p:extLst>
              <p:ext uri="{D42A27DB-BD31-4B8C-83A1-F6EECF244321}">
                <p14:modId xmlns:p14="http://schemas.microsoft.com/office/powerpoint/2010/main" val="4119178156"/>
              </p:ext>
            </p:extLst>
          </p:nvPr>
        </p:nvGraphicFramePr>
        <p:xfrm>
          <a:off x="838200" y="3284984"/>
          <a:ext cx="10515600" cy="2225040"/>
        </p:xfrm>
        <a:graphic>
          <a:graphicData uri="http://schemas.openxmlformats.org/drawingml/2006/table">
            <a:tbl>
              <a:tblPr firstRow="1" bandRow="1">
                <a:tableStyleId>{21E4AEA4-8DFA-4A89-87EB-49C32662AFE0}</a:tableStyleId>
              </a:tblPr>
              <a:tblGrid>
                <a:gridCol w="5977880">
                  <a:extLst>
                    <a:ext uri="{9D8B030D-6E8A-4147-A177-3AD203B41FA5}">
                      <a16:colId xmlns:a16="http://schemas.microsoft.com/office/drawing/2014/main" val="2815718420"/>
                    </a:ext>
                  </a:extLst>
                </a:gridCol>
                <a:gridCol w="2268860">
                  <a:extLst>
                    <a:ext uri="{9D8B030D-6E8A-4147-A177-3AD203B41FA5}">
                      <a16:colId xmlns:a16="http://schemas.microsoft.com/office/drawing/2014/main" val="3270830134"/>
                    </a:ext>
                  </a:extLst>
                </a:gridCol>
                <a:gridCol w="2268860">
                  <a:extLst>
                    <a:ext uri="{9D8B030D-6E8A-4147-A177-3AD203B41FA5}">
                      <a16:colId xmlns:a16="http://schemas.microsoft.com/office/drawing/2014/main" val="559806208"/>
                    </a:ext>
                  </a:extLst>
                </a:gridCol>
              </a:tblGrid>
              <a:tr h="370840">
                <a:tc>
                  <a:txBody>
                    <a:bodyPr/>
                    <a:lstStyle/>
                    <a:p>
                      <a:r>
                        <a:rPr lang="en-US" sz="1600" dirty="0">
                          <a:latin typeface="IBM Plex Sans" panose="020B0503050203000203" pitchFamily="34" charset="0"/>
                        </a:rPr>
                        <a:t>Description</a:t>
                      </a:r>
                    </a:p>
                  </a:txBody>
                  <a:tcPr/>
                </a:tc>
                <a:tc>
                  <a:txBody>
                    <a:bodyPr/>
                    <a:lstStyle/>
                    <a:p>
                      <a:pPr algn="r"/>
                      <a:r>
                        <a:rPr lang="en-US" sz="1600" dirty="0">
                          <a:latin typeface="IBM Plex Sans" panose="020B0503050203000203" pitchFamily="34" charset="0"/>
                        </a:rPr>
                        <a:t>Planned ($)</a:t>
                      </a:r>
                    </a:p>
                  </a:txBody>
                  <a:tcPr/>
                </a:tc>
                <a:tc>
                  <a:txBody>
                    <a:bodyPr/>
                    <a:lstStyle/>
                    <a:p>
                      <a:pPr algn="r"/>
                      <a:r>
                        <a:rPr lang="en-US" sz="1600" dirty="0">
                          <a:latin typeface="IBM Plex Sans" panose="020B0503050203000203" pitchFamily="34" charset="0"/>
                        </a:rPr>
                        <a:t>Actuals ($)</a:t>
                      </a:r>
                    </a:p>
                  </a:txBody>
                  <a:tcPr/>
                </a:tc>
                <a:extLst>
                  <a:ext uri="{0D108BD9-81ED-4DB2-BD59-A6C34878D82A}">
                    <a16:rowId xmlns:a16="http://schemas.microsoft.com/office/drawing/2014/main" val="3573632468"/>
                  </a:ext>
                </a:extLst>
              </a:tr>
              <a:tr h="370840">
                <a:tc>
                  <a:txBody>
                    <a:bodyPr/>
                    <a:lstStyle/>
                    <a:p>
                      <a:r>
                        <a:rPr lang="en-US" sz="1600" dirty="0">
                          <a:latin typeface="IBM Plex Sans" panose="020B0503050203000203" pitchFamily="34" charset="0"/>
                        </a:rPr>
                        <a:t>Labor Costs (at a rate of $63/hour)</a:t>
                      </a:r>
                    </a:p>
                  </a:txBody>
                  <a:tcPr/>
                </a:tc>
                <a:tc>
                  <a:txBody>
                    <a:bodyPr/>
                    <a:lstStyle/>
                    <a:p>
                      <a:pPr algn="r"/>
                      <a:r>
                        <a:rPr lang="en-US" sz="1600" dirty="0">
                          <a:solidFill>
                            <a:schemeClr val="tx1"/>
                          </a:solidFill>
                          <a:latin typeface="IBM Plex Sans" panose="020B0503050203000203" pitchFamily="34" charset="0"/>
                        </a:rPr>
                        <a:t>$ ##,###.##</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IBM Plex Sans" panose="020B0503050203000203" pitchFamily="34" charset="0"/>
                          <a:ea typeface="+mn-ea"/>
                          <a:cs typeface="+mn-cs"/>
                        </a:rPr>
                        <a:t>$ ##,###.##</a:t>
                      </a:r>
                    </a:p>
                  </a:txBody>
                  <a:tcPr/>
                </a:tc>
                <a:extLst>
                  <a:ext uri="{0D108BD9-81ED-4DB2-BD59-A6C34878D82A}">
                    <a16:rowId xmlns:a16="http://schemas.microsoft.com/office/drawing/2014/main" val="1935413280"/>
                  </a:ext>
                </a:extLst>
              </a:tr>
              <a:tr h="370840">
                <a:tc>
                  <a:txBody>
                    <a:bodyPr/>
                    <a:lstStyle/>
                    <a:p>
                      <a:r>
                        <a:rPr lang="en-US" sz="1600" dirty="0">
                          <a:solidFill>
                            <a:schemeClr val="tx1"/>
                          </a:solidFill>
                          <a:latin typeface="IBM Plex Sans" panose="020B0503050203000203" pitchFamily="34" charset="0"/>
                        </a:rPr>
                        <a:t>Vendor Consultation Fees</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tx1"/>
                        </a:solidFill>
                        <a:effectLst/>
                        <a:uLnTx/>
                        <a:uFillTx/>
                        <a:latin typeface="IBM Plex Sans" panose="020B0503050203000203" pitchFamily="34" charset="0"/>
                        <a:ea typeface="+mn-ea"/>
                        <a:cs typeface="+mn-cs"/>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tx1"/>
                        </a:solidFill>
                        <a:effectLst/>
                        <a:uLnTx/>
                        <a:uFillTx/>
                        <a:latin typeface="IBM Plex Sans" panose="020B0503050203000203" pitchFamily="34" charset="0"/>
                        <a:ea typeface="+mn-ea"/>
                        <a:cs typeface="+mn-cs"/>
                      </a:endParaRPr>
                    </a:p>
                  </a:txBody>
                  <a:tcPr/>
                </a:tc>
                <a:extLst>
                  <a:ext uri="{0D108BD9-81ED-4DB2-BD59-A6C34878D82A}">
                    <a16:rowId xmlns:a16="http://schemas.microsoft.com/office/drawing/2014/main" val="951303153"/>
                  </a:ext>
                </a:extLst>
              </a:tr>
              <a:tr h="370840">
                <a:tc>
                  <a:txBody>
                    <a:bodyPr/>
                    <a:lstStyle/>
                    <a:p>
                      <a:r>
                        <a:rPr lang="en-US" sz="1600" dirty="0">
                          <a:solidFill>
                            <a:schemeClr val="tx1"/>
                          </a:solidFill>
                          <a:latin typeface="IBM Plex Sans" panose="020B0503050203000203" pitchFamily="34" charset="0"/>
                        </a:rPr>
                        <a:t>Hosting/Storage Fees</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tx1"/>
                        </a:solidFill>
                        <a:effectLst/>
                        <a:uLnTx/>
                        <a:uFillTx/>
                        <a:latin typeface="IBM Plex Sans" panose="020B0503050203000203" pitchFamily="34" charset="0"/>
                        <a:ea typeface="+mn-ea"/>
                        <a:cs typeface="+mn-cs"/>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tx1"/>
                        </a:solidFill>
                        <a:effectLst/>
                        <a:uLnTx/>
                        <a:uFillTx/>
                        <a:latin typeface="IBM Plex Sans" panose="020B0503050203000203" pitchFamily="34" charset="0"/>
                        <a:ea typeface="+mn-ea"/>
                        <a:cs typeface="+mn-cs"/>
                      </a:endParaRPr>
                    </a:p>
                  </a:txBody>
                  <a:tcPr/>
                </a:tc>
                <a:extLst>
                  <a:ext uri="{0D108BD9-81ED-4DB2-BD59-A6C34878D82A}">
                    <a16:rowId xmlns:a16="http://schemas.microsoft.com/office/drawing/2014/main" val="2639378198"/>
                  </a:ext>
                </a:extLst>
              </a:tr>
              <a:tr h="370840">
                <a:tc>
                  <a:txBody>
                    <a:bodyPr/>
                    <a:lstStyle/>
                    <a:p>
                      <a:r>
                        <a:rPr lang="en-US" sz="1600" dirty="0">
                          <a:solidFill>
                            <a:schemeClr val="tx1"/>
                          </a:solidFill>
                          <a:latin typeface="IBM Plex Sans" panose="020B0503050203000203" pitchFamily="34" charset="0"/>
                        </a:rPr>
                        <a:t>Software License and Maintenance Costs (first year only)</a:t>
                      </a:r>
                    </a:p>
                  </a:txBody>
                  <a:tcPr>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tx1"/>
                        </a:solidFill>
                        <a:effectLst/>
                        <a:uLnTx/>
                        <a:uFillTx/>
                        <a:latin typeface="IBM Plex Sans" panose="020B0503050203000203" pitchFamily="34" charset="0"/>
                        <a:ea typeface="+mn-ea"/>
                        <a:cs typeface="+mn-cs"/>
                      </a:endParaRPr>
                    </a:p>
                  </a:txBody>
                  <a:tcPr>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tx1"/>
                        </a:solidFill>
                        <a:effectLst/>
                        <a:uLnTx/>
                        <a:uFillTx/>
                        <a:latin typeface="IBM Plex Sans" panose="020B0503050203000203" pitchFamily="34" charset="0"/>
                        <a:ea typeface="+mn-ea"/>
                        <a:cs typeface="+mn-cs"/>
                      </a:endParaRP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48275311"/>
                  </a:ext>
                </a:extLst>
              </a:tr>
              <a:tr h="370840">
                <a:tc>
                  <a:txBody>
                    <a:bodyPr/>
                    <a:lstStyle/>
                    <a:p>
                      <a:r>
                        <a:rPr lang="en-US" sz="1600" b="1" dirty="0">
                          <a:latin typeface="IBM Plex Sans" panose="020B0503050203000203" pitchFamily="34" charset="0"/>
                        </a:rPr>
                        <a:t>Total</a:t>
                      </a:r>
                    </a:p>
                  </a:txBody>
                  <a:tcPr>
                    <a:lnT w="12700" cap="flat" cmpd="sng" algn="ctr">
                      <a:solidFill>
                        <a:schemeClr val="tx1"/>
                      </a:solidFill>
                      <a:prstDash val="solid"/>
                      <a:round/>
                      <a:headEnd type="none" w="med" len="med"/>
                      <a:tailEnd type="none" w="med" len="med"/>
                    </a:lnT>
                  </a:tcPr>
                </a:tc>
                <a:tc>
                  <a:txBody>
                    <a:bodyPr/>
                    <a:lstStyle/>
                    <a:p>
                      <a:pPr algn="r"/>
                      <a:r>
                        <a:rPr lang="en-US" sz="1600" b="1" dirty="0">
                          <a:solidFill>
                            <a:schemeClr val="tx1"/>
                          </a:solidFill>
                          <a:latin typeface="IBM Plex Sans" panose="020B0503050203000203" pitchFamily="34" charset="0"/>
                        </a:rPr>
                        <a:t>$ ##,###.##</a:t>
                      </a:r>
                    </a:p>
                  </a:txBody>
                  <a:tcPr>
                    <a:lnT w="12700" cap="flat" cmpd="sng" algn="ctr">
                      <a:solidFill>
                        <a:schemeClr val="tx1"/>
                      </a:solidFill>
                      <a:prstDash val="solid"/>
                      <a:round/>
                      <a:headEnd type="none" w="med" len="med"/>
                      <a:tailEnd type="none" w="med" len="med"/>
                    </a:lnT>
                  </a:tcPr>
                </a:tc>
                <a:tc>
                  <a:txBody>
                    <a:bodyPr/>
                    <a:lstStyle/>
                    <a:p>
                      <a:pPr algn="r"/>
                      <a:r>
                        <a:rPr lang="en-US" sz="1600" b="1" dirty="0">
                          <a:solidFill>
                            <a:schemeClr val="tx1"/>
                          </a:solidFill>
                          <a:latin typeface="IBM Plex Sans" panose="020B0503050203000203" pitchFamily="34" charset="0"/>
                        </a:rPr>
                        <a:t>$ ##,###.##</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82871072"/>
                  </a:ext>
                </a:extLst>
              </a:tr>
            </a:tbl>
          </a:graphicData>
        </a:graphic>
      </p:graphicFrame>
    </p:spTree>
    <p:extLst>
      <p:ext uri="{BB962C8B-B14F-4D97-AF65-F5344CB8AC3E}">
        <p14:creationId xmlns:p14="http://schemas.microsoft.com/office/powerpoint/2010/main" val="584117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EEEFA-03DC-4DBD-C346-A20AFC713A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2ABC07-9D9C-6AA3-FFCB-5DE2210EEC94}"/>
              </a:ext>
            </a:extLst>
          </p:cNvPr>
          <p:cNvSpPr>
            <a:spLocks noGrp="1"/>
          </p:cNvSpPr>
          <p:nvPr>
            <p:ph type="title"/>
          </p:nvPr>
        </p:nvSpPr>
        <p:spPr/>
        <p:txBody>
          <a:bodyPr/>
          <a:lstStyle/>
          <a:p>
            <a:r>
              <a:rPr lang="en-US" dirty="0">
                <a:latin typeface="Anybody" pitchFamily="2" charset="0"/>
              </a:rPr>
              <a:t>Project Results</a:t>
            </a:r>
          </a:p>
        </p:txBody>
      </p:sp>
      <p:sp>
        <p:nvSpPr>
          <p:cNvPr id="3" name="Text Placeholder 2">
            <a:extLst>
              <a:ext uri="{FF2B5EF4-FFF2-40B4-BE49-F238E27FC236}">
                <a16:creationId xmlns:a16="http://schemas.microsoft.com/office/drawing/2014/main" id="{010E526B-A156-EA07-33FB-447E6336DDE6}"/>
              </a:ext>
            </a:extLst>
          </p:cNvPr>
          <p:cNvSpPr>
            <a:spLocks noGrp="1"/>
          </p:cNvSpPr>
          <p:nvPr>
            <p:ph type="body" sz="quarter" idx="10"/>
          </p:nvPr>
        </p:nvSpPr>
        <p:spPr/>
        <p:txBody>
          <a:bodyPr/>
          <a:lstStyle/>
          <a:p>
            <a:endParaRPr lang="en-US" dirty="0">
              <a:latin typeface="+mn-lt"/>
            </a:endParaRPr>
          </a:p>
        </p:txBody>
      </p:sp>
      <p:pic>
        <p:nvPicPr>
          <p:cNvPr id="6" name="Picture 5">
            <a:extLst>
              <a:ext uri="{FF2B5EF4-FFF2-40B4-BE49-F238E27FC236}">
                <a16:creationId xmlns:a16="http://schemas.microsoft.com/office/drawing/2014/main" id="{5FF06F4F-E078-1DD5-3C10-392B4A4B83C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269846" y="6353892"/>
            <a:ext cx="1587666" cy="239969"/>
          </a:xfrm>
          <a:prstGeom prst="rect">
            <a:avLst/>
          </a:prstGeom>
        </p:spPr>
      </p:pic>
      <p:sp>
        <p:nvSpPr>
          <p:cNvPr id="4" name="TextBox 3">
            <a:extLst>
              <a:ext uri="{FF2B5EF4-FFF2-40B4-BE49-F238E27FC236}">
                <a16:creationId xmlns:a16="http://schemas.microsoft.com/office/drawing/2014/main" id="{65ABADC3-E694-63EF-6839-6D62A28A9EDE}"/>
              </a:ext>
            </a:extLst>
          </p:cNvPr>
          <p:cNvSpPr txBox="1"/>
          <p:nvPr/>
        </p:nvSpPr>
        <p:spPr>
          <a:xfrm>
            <a:off x="5063208" y="626373"/>
            <a:ext cx="7128792" cy="584775"/>
          </a:xfrm>
          <a:prstGeom prst="rect">
            <a:avLst/>
          </a:prstGeom>
          <a:noFill/>
        </p:spPr>
        <p:txBody>
          <a:bodyPr wrap="square" rtlCol="0">
            <a:spAutoFit/>
          </a:bodyPr>
          <a:lstStyle/>
          <a:p>
            <a:r>
              <a:rPr lang="en-US" sz="1600" i="1" dirty="0">
                <a:latin typeface="IBM Plex Sans" panose="020B0503050203000203" pitchFamily="34" charset="0"/>
              </a:rPr>
              <a:t>Make sure to include links benefits, actual/anticipated results of KPIs, etc.</a:t>
            </a:r>
          </a:p>
          <a:p>
            <a:r>
              <a:rPr lang="en-US" sz="1600" i="1" dirty="0">
                <a:latin typeface="IBM Plex Sans" panose="020B0503050203000203" pitchFamily="34" charset="0"/>
              </a:rPr>
              <a:t>Delete this italicized, instructional text box before finalizing the document.</a:t>
            </a:r>
            <a:endParaRPr lang="en-US" sz="1600" b="1" dirty="0">
              <a:latin typeface="IBM Plex Sans" panose="020B0503050203000203" pitchFamily="34" charset="0"/>
            </a:endParaRPr>
          </a:p>
        </p:txBody>
      </p:sp>
    </p:spTree>
    <p:extLst>
      <p:ext uri="{BB962C8B-B14F-4D97-AF65-F5344CB8AC3E}">
        <p14:creationId xmlns:p14="http://schemas.microsoft.com/office/powerpoint/2010/main" val="1611053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FB732-8BB2-EEB2-0173-C48DF0D7DA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1B39BB-6378-CE6A-9D51-52E7AEEA8B25}"/>
              </a:ext>
            </a:extLst>
          </p:cNvPr>
          <p:cNvSpPr>
            <a:spLocks noGrp="1"/>
          </p:cNvSpPr>
          <p:nvPr>
            <p:ph type="title"/>
          </p:nvPr>
        </p:nvSpPr>
        <p:spPr/>
        <p:txBody>
          <a:bodyPr/>
          <a:lstStyle/>
          <a:p>
            <a:r>
              <a:rPr lang="en-US" dirty="0">
                <a:latin typeface="Anybody" pitchFamily="2" charset="0"/>
              </a:rPr>
              <a:t>Lessons Learned</a:t>
            </a:r>
          </a:p>
        </p:txBody>
      </p:sp>
      <p:sp>
        <p:nvSpPr>
          <p:cNvPr id="3" name="Text Placeholder 2">
            <a:extLst>
              <a:ext uri="{FF2B5EF4-FFF2-40B4-BE49-F238E27FC236}">
                <a16:creationId xmlns:a16="http://schemas.microsoft.com/office/drawing/2014/main" id="{26556A29-2FD2-7CED-49EA-1BCDD42DDC35}"/>
              </a:ext>
            </a:extLst>
          </p:cNvPr>
          <p:cNvSpPr>
            <a:spLocks noGrp="1"/>
          </p:cNvSpPr>
          <p:nvPr>
            <p:ph type="body" sz="quarter" idx="10"/>
          </p:nvPr>
        </p:nvSpPr>
        <p:spPr/>
        <p:txBody>
          <a:bodyPr/>
          <a:lstStyle/>
          <a:p>
            <a:endParaRPr lang="en-US" dirty="0">
              <a:latin typeface="+mn-lt"/>
            </a:endParaRPr>
          </a:p>
        </p:txBody>
      </p:sp>
      <p:pic>
        <p:nvPicPr>
          <p:cNvPr id="6" name="Picture 5">
            <a:extLst>
              <a:ext uri="{FF2B5EF4-FFF2-40B4-BE49-F238E27FC236}">
                <a16:creationId xmlns:a16="http://schemas.microsoft.com/office/drawing/2014/main" id="{25395449-14B0-52DF-482F-315C39639C1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269846" y="6353892"/>
            <a:ext cx="1587666" cy="239969"/>
          </a:xfrm>
          <a:prstGeom prst="rect">
            <a:avLst/>
          </a:prstGeom>
        </p:spPr>
      </p:pic>
    </p:spTree>
    <p:extLst>
      <p:ext uri="{BB962C8B-B14F-4D97-AF65-F5344CB8AC3E}">
        <p14:creationId xmlns:p14="http://schemas.microsoft.com/office/powerpoint/2010/main" val="2646159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7E49F-9878-5F56-B309-FC73FF017B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072025-A3F5-E0AE-2B5F-2EA7695DBB7B}"/>
              </a:ext>
            </a:extLst>
          </p:cNvPr>
          <p:cNvSpPr>
            <a:spLocks noGrp="1"/>
          </p:cNvSpPr>
          <p:nvPr>
            <p:ph type="title"/>
          </p:nvPr>
        </p:nvSpPr>
        <p:spPr/>
        <p:txBody>
          <a:bodyPr/>
          <a:lstStyle/>
          <a:p>
            <a:r>
              <a:rPr lang="en-US" dirty="0">
                <a:latin typeface="Anybody" pitchFamily="2" charset="0"/>
              </a:rPr>
              <a:t>Appendix</a:t>
            </a:r>
          </a:p>
        </p:txBody>
      </p:sp>
      <p:sp>
        <p:nvSpPr>
          <p:cNvPr id="3" name="Text Placeholder 2">
            <a:extLst>
              <a:ext uri="{FF2B5EF4-FFF2-40B4-BE49-F238E27FC236}">
                <a16:creationId xmlns:a16="http://schemas.microsoft.com/office/drawing/2014/main" id="{AB0CA3DA-6C1F-256D-632C-3F8D0E2C2FF6}"/>
              </a:ext>
            </a:extLst>
          </p:cNvPr>
          <p:cNvSpPr>
            <a:spLocks noGrp="1"/>
          </p:cNvSpPr>
          <p:nvPr>
            <p:ph type="body" sz="quarter" idx="10"/>
          </p:nvPr>
        </p:nvSpPr>
        <p:spPr>
          <a:xfrm>
            <a:off x="278004" y="1997728"/>
            <a:ext cx="11417172" cy="4233899"/>
          </a:xfrm>
        </p:spPr>
        <p:txBody>
          <a:bodyPr/>
          <a:lstStyle/>
          <a:p>
            <a:endParaRPr lang="en-US" dirty="0">
              <a:latin typeface="+mn-lt"/>
            </a:endParaRPr>
          </a:p>
        </p:txBody>
      </p:sp>
      <p:pic>
        <p:nvPicPr>
          <p:cNvPr id="6" name="Picture 5">
            <a:extLst>
              <a:ext uri="{FF2B5EF4-FFF2-40B4-BE49-F238E27FC236}">
                <a16:creationId xmlns:a16="http://schemas.microsoft.com/office/drawing/2014/main" id="{841A8FB2-43C3-4EA5-146A-316AB3A13B8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269846" y="6353892"/>
            <a:ext cx="1587666" cy="239969"/>
          </a:xfrm>
          <a:prstGeom prst="rect">
            <a:avLst/>
          </a:prstGeom>
        </p:spPr>
      </p:pic>
      <p:sp>
        <p:nvSpPr>
          <p:cNvPr id="4" name="TextBox 3">
            <a:extLst>
              <a:ext uri="{FF2B5EF4-FFF2-40B4-BE49-F238E27FC236}">
                <a16:creationId xmlns:a16="http://schemas.microsoft.com/office/drawing/2014/main" id="{90AD690B-672A-B8CB-A0EF-042443904203}"/>
              </a:ext>
            </a:extLst>
          </p:cNvPr>
          <p:cNvSpPr txBox="1"/>
          <p:nvPr/>
        </p:nvSpPr>
        <p:spPr>
          <a:xfrm>
            <a:off x="4306824" y="612666"/>
            <a:ext cx="7550688" cy="1323439"/>
          </a:xfrm>
          <a:prstGeom prst="rect">
            <a:avLst/>
          </a:prstGeom>
          <a:noFill/>
        </p:spPr>
        <p:txBody>
          <a:bodyPr wrap="square" rtlCol="0">
            <a:spAutoFit/>
          </a:bodyPr>
          <a:lstStyle/>
          <a:p>
            <a:r>
              <a:rPr lang="en-US" sz="1600" i="1" dirty="0">
                <a:latin typeface="IBM Plex Sans" panose="020B0503050203000203" pitchFamily="34" charset="0"/>
              </a:rPr>
              <a:t>Make sure to include links to the following documents.</a:t>
            </a:r>
          </a:p>
          <a:p>
            <a:pPr marL="742950" lvl="1" indent="-285750">
              <a:buFont typeface="Arial" panose="020B0604020202020204" pitchFamily="34" charset="0"/>
              <a:buChar char="•"/>
            </a:pPr>
            <a:r>
              <a:rPr lang="en-US" sz="1600" b="1" i="1" dirty="0">
                <a:latin typeface="IBM Plex Sans" panose="020B0503050203000203" pitchFamily="34" charset="0"/>
              </a:rPr>
              <a:t>Project’s SharePoint site, where all documentation should be stored</a:t>
            </a:r>
          </a:p>
          <a:p>
            <a:pPr marL="742950" lvl="1" indent="-285750">
              <a:buFont typeface="Arial" panose="020B0604020202020204" pitchFamily="34" charset="0"/>
              <a:buChar char="•"/>
            </a:pPr>
            <a:r>
              <a:rPr lang="en-US" sz="1600" b="1" i="1" dirty="0">
                <a:latin typeface="IBM Plex Sans" panose="020B0503050203000203" pitchFamily="34" charset="0"/>
              </a:rPr>
              <a:t>High-Level Business Case</a:t>
            </a:r>
          </a:p>
          <a:p>
            <a:pPr marL="742950" lvl="1" indent="-285750">
              <a:buFont typeface="Arial" panose="020B0604020202020204" pitchFamily="34" charset="0"/>
              <a:buChar char="•"/>
            </a:pPr>
            <a:r>
              <a:rPr lang="en-US" sz="1600" b="1" i="1" dirty="0">
                <a:latin typeface="IBM Plex Sans" panose="020B0503050203000203" pitchFamily="34" charset="0"/>
              </a:rPr>
              <a:t>Project Charter</a:t>
            </a:r>
          </a:p>
          <a:p>
            <a:pPr lvl="1"/>
            <a:r>
              <a:rPr lang="en-US" sz="1600" b="1" i="1" dirty="0">
                <a:latin typeface="IBM Plex Sans" panose="020B0503050203000203" pitchFamily="34" charset="0"/>
              </a:rPr>
              <a:t>Delete this italicized, instructional text box before finalizing the document.</a:t>
            </a:r>
            <a:endParaRPr lang="en-US" sz="1600" b="1" dirty="0">
              <a:latin typeface="IBM Plex Sans" panose="020B0503050203000203" pitchFamily="34" charset="0"/>
            </a:endParaRPr>
          </a:p>
        </p:txBody>
      </p:sp>
    </p:spTree>
    <p:extLst>
      <p:ext uri="{BB962C8B-B14F-4D97-AF65-F5344CB8AC3E}">
        <p14:creationId xmlns:p14="http://schemas.microsoft.com/office/powerpoint/2010/main" val="1050339000"/>
      </p:ext>
    </p:extLst>
  </p:cSld>
  <p:clrMapOvr>
    <a:masterClrMapping/>
  </p:clrMapOvr>
</p:sld>
</file>

<file path=ppt/theme/theme1.xml><?xml version="1.0" encoding="utf-8"?>
<a:theme xmlns:a="http://schemas.openxmlformats.org/drawingml/2006/main" name="Streamlined Momentum">
  <a:themeElements>
    <a:clrScheme name="MOMENTUM 1">
      <a:dk1>
        <a:srgbClr val="000000"/>
      </a:dk1>
      <a:lt1>
        <a:srgbClr val="FFFFFF"/>
      </a:lt1>
      <a:dk2>
        <a:srgbClr val="002657"/>
      </a:dk2>
      <a:lt2>
        <a:srgbClr val="C7C9C8"/>
      </a:lt2>
      <a:accent1>
        <a:srgbClr val="FA4616"/>
      </a:accent1>
      <a:accent2>
        <a:srgbClr val="0020A5"/>
      </a:accent2>
      <a:accent3>
        <a:srgbClr val="F2A900"/>
      </a:accent3>
      <a:accent4>
        <a:srgbClr val="228848"/>
      </a:accent4>
      <a:accent5>
        <a:srgbClr val="692A60"/>
      </a:accent5>
      <a:accent6>
        <a:srgbClr val="D32737"/>
      </a:accent6>
      <a:hlink>
        <a:srgbClr val="343741"/>
      </a:hlink>
      <a:folHlink>
        <a:srgbClr val="343741"/>
      </a:folHlink>
    </a:clrScheme>
    <a:fontScheme name="Custom 1">
      <a:majorFont>
        <a:latin typeface="Anybody SemiBold"/>
        <a:ea typeface=""/>
        <a:cs typeface=""/>
      </a:majorFont>
      <a:minorFont>
        <a:latin typeface="IBM Plex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99772BD9-1103-5B43-A0EC-CFF5C49EEEE3}" vid="{17207039-F6B7-1243-B91A-D288F7F30F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f2fae5a-5498-4fb7-9ac8-da735cae6033">
      <Terms xmlns="http://schemas.microsoft.com/office/infopath/2007/PartnerControls"/>
    </lcf76f155ced4ddcb4097134ff3c332f>
    <TaxCatchAll xmlns="1be6844e-f2d6-44f7-895f-dba1e4baf71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5D38C9CEBE9614DA119E7E3AFA6306A" ma:contentTypeVersion="13" ma:contentTypeDescription="Create a new document." ma:contentTypeScope="" ma:versionID="119f3a08b1b846a539f118bbf695f1a0">
  <xsd:schema xmlns:xsd="http://www.w3.org/2001/XMLSchema" xmlns:xs="http://www.w3.org/2001/XMLSchema" xmlns:p="http://schemas.microsoft.com/office/2006/metadata/properties" xmlns:ns2="df2fae5a-5498-4fb7-9ac8-da735cae6033" xmlns:ns3="1be6844e-f2d6-44f7-895f-dba1e4baf71b" targetNamespace="http://schemas.microsoft.com/office/2006/metadata/properties" ma:root="true" ma:fieldsID="8b499b3cf2c3e6f469f7e27f3a8fc6c4" ns2:_="" ns3:_="">
    <xsd:import namespace="df2fae5a-5498-4fb7-9ac8-da735cae6033"/>
    <xsd:import namespace="1be6844e-f2d6-44f7-895f-dba1e4baf71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2fae5a-5498-4fb7-9ac8-da735cae60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a0c477a-f09e-4137-8c49-77869fdcca9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be6844e-f2d6-44f7-895f-dba1e4baf71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294cfaed-13fb-4942-b096-a897521b6514}" ma:internalName="TaxCatchAll" ma:showField="CatchAllData" ma:web="1be6844e-f2d6-44f7-895f-dba1e4baf71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6D1140-20BE-4BAE-813C-6F29CDA069E8}">
  <ds:schemaRefs>
    <ds:schemaRef ds:uri="http://purl.org/dc/elements/1.1/"/>
    <ds:schemaRef ds:uri="http://schemas.microsoft.com/office/infopath/2007/PartnerControls"/>
    <ds:schemaRef ds:uri="http://schemas.openxmlformats.org/package/2006/metadata/core-properties"/>
    <ds:schemaRef ds:uri="http://schemas.microsoft.com/office/2006/documentManagement/types"/>
    <ds:schemaRef ds:uri="1be6844e-f2d6-44f7-895f-dba1e4baf71b"/>
    <ds:schemaRef ds:uri="http://www.w3.org/XML/1998/namespace"/>
    <ds:schemaRef ds:uri="df2fae5a-5498-4fb7-9ac8-da735cae6033"/>
    <ds:schemaRef ds:uri="http://schemas.microsoft.com/office/2006/metadata/properties"/>
    <ds:schemaRef ds:uri="http://purl.org/dc/dcmitype/"/>
    <ds:schemaRef ds:uri="http://purl.org/dc/terms/"/>
  </ds:schemaRefs>
</ds:datastoreItem>
</file>

<file path=customXml/itemProps2.xml><?xml version="1.0" encoding="utf-8"?>
<ds:datastoreItem xmlns:ds="http://schemas.openxmlformats.org/officeDocument/2006/customXml" ds:itemID="{E8634D1A-1645-4A2B-B9C8-E1ACA093C288}">
  <ds:schemaRefs>
    <ds:schemaRef ds:uri="http://schemas.microsoft.com/sharepoint/v3/contenttype/forms"/>
  </ds:schemaRefs>
</ds:datastoreItem>
</file>

<file path=customXml/itemProps3.xml><?xml version="1.0" encoding="utf-8"?>
<ds:datastoreItem xmlns:ds="http://schemas.openxmlformats.org/officeDocument/2006/customXml" ds:itemID="{ADDE21AA-7F43-443C-804F-4C7CDEE45D57}">
  <ds:schemaRefs>
    <ds:schemaRef ds:uri="1be6844e-f2d6-44f7-895f-dba1e4baf71b"/>
    <ds:schemaRef ds:uri="df2fae5a-5498-4fb7-9ac8-da735cae603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Bold Momentum</Template>
  <TotalTime>280</TotalTime>
  <Words>227</Words>
  <Application>Microsoft Office PowerPoint</Application>
  <PresentationFormat>Widescreen</PresentationFormat>
  <Paragraphs>47</Paragraphs>
  <Slides>9</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9</vt:i4>
      </vt:variant>
    </vt:vector>
  </HeadingPairs>
  <TitlesOfParts>
    <vt:vector size="23" baseType="lpstr">
      <vt:lpstr>Anybody</vt:lpstr>
      <vt:lpstr>Anybody Expanded Medium</vt:lpstr>
      <vt:lpstr>Anybody ExtraExpanded Black</vt:lpstr>
      <vt:lpstr>Anybody SemiBold</vt:lpstr>
      <vt:lpstr>Anybody SemiExpanded Black</vt:lpstr>
      <vt:lpstr>Arial</vt:lpstr>
      <vt:lpstr>Calibri</vt:lpstr>
      <vt:lpstr>Gentona Book</vt:lpstr>
      <vt:lpstr>IBM Plex Sans</vt:lpstr>
      <vt:lpstr>IBM Plex Sans Light</vt:lpstr>
      <vt:lpstr>IBM Plex Sans Medium</vt:lpstr>
      <vt:lpstr>IBM Plex Sans SemiBold</vt:lpstr>
      <vt:lpstr>Obviously Wide Medi</vt:lpstr>
      <vt:lpstr>Streamlined Momentum</vt:lpstr>
      <vt:lpstr>Project Name Closure Report</vt:lpstr>
      <vt:lpstr>Agenda</vt:lpstr>
      <vt:lpstr>Project Leadership</vt:lpstr>
      <vt:lpstr>Project Summary</vt:lpstr>
      <vt:lpstr>Project Objectives</vt:lpstr>
      <vt:lpstr>Project Costs</vt:lpstr>
      <vt:lpstr>Project Results</vt:lpstr>
      <vt:lpstr>Lessons Learned</vt:lpstr>
      <vt:lpstr>Appendix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Digital Learning Environment</dc:title>
  <dc:creator>Yang,Ryan</dc:creator>
  <cp:lastModifiedBy>Gordon, Rachel R.</cp:lastModifiedBy>
  <cp:revision>18</cp:revision>
  <dcterms:created xsi:type="dcterms:W3CDTF">2023-06-23T17:36:28Z</dcterms:created>
  <dcterms:modified xsi:type="dcterms:W3CDTF">2026-04-14T20:38:02Z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0x010100F5D38C9CEBE9614DA119E7E3AFA6306A</vt:lpwstr>
  </property>
  <property fmtid="{D5CDD505-2E9C-101B-9397-08002B2CF9AE}" pid="3" name="MediaServiceImageTags">
    <vt:lpwstr/>
  </property>
</Properties>
</file>