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4"/>
  </p:sldMasterIdLst>
  <p:notesMasterIdLst>
    <p:notesMasterId r:id="rId14"/>
  </p:notesMasterIdLst>
  <p:sldIdLst>
    <p:sldId id="737" r:id="rId5"/>
    <p:sldId id="738" r:id="rId6"/>
    <p:sldId id="739" r:id="rId7"/>
    <p:sldId id="740" r:id="rId8"/>
    <p:sldId id="741" r:id="rId9"/>
    <p:sldId id="742" r:id="rId10"/>
    <p:sldId id="743" r:id="rId11"/>
    <p:sldId id="744" r:id="rId12"/>
    <p:sldId id="74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58B"/>
    <a:srgbClr val="4472C4"/>
    <a:srgbClr val="DE7A7A"/>
    <a:srgbClr val="FEE9E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0" d="100"/>
          <a:sy n="150" d="100"/>
        </p:scale>
        <p:origin x="654"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2983CB-B324-8A48-B923-B1E98691A0CE}" type="datetimeFigureOut">
              <a:rPr lang="en-US" smtClean="0"/>
              <a:t>4/15/2025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126960-BD50-C743-9902-30B65879899A}" type="slidenum">
              <a:rPr lang="en-US" smtClean="0"/>
              <a:t>‹#›</a:t>
            </a:fld>
            <a:endParaRPr lang="en-US"/>
          </a:p>
        </p:txBody>
      </p:sp>
    </p:spTree>
    <p:extLst>
      <p:ext uri="{BB962C8B-B14F-4D97-AF65-F5344CB8AC3E}">
        <p14:creationId xmlns:p14="http://schemas.microsoft.com/office/powerpoint/2010/main" val="545477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Anybody SemiBold" pitchFamily="2" charset="0"/>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Anybody ExtraExpanded Black"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200" b="1" i="0" spc="100" baseline="0">
                <a:solidFill>
                  <a:schemeClr val="accent2"/>
                </a:solidFill>
                <a:latin typeface="Anybody ExtraExpanded Black" pitchFamily="2" charset="0"/>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200" b="1" i="0" spc="100" baseline="0">
                <a:solidFill>
                  <a:schemeClr val="accent2"/>
                </a:solidFill>
                <a:latin typeface="Anybody ExtraExpanded Black" pitchFamily="2" charset="0"/>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pic>
        <p:nvPicPr>
          <p:cNvPr id="6" name="Picture 5">
            <a:extLst>
              <a:ext uri="{FF2B5EF4-FFF2-40B4-BE49-F238E27FC236}">
                <a16:creationId xmlns:a16="http://schemas.microsoft.com/office/drawing/2014/main" id="{C080A19A-DAF5-D7F4-57B5-4D4BE79B3FF7}"/>
              </a:ext>
            </a:extLst>
          </p:cNvPr>
          <p:cNvPicPr>
            <a:picLocks noChangeAspect="1"/>
          </p:cNvPicPr>
          <p:nvPr userDrawn="1"/>
        </p:nvPicPr>
        <p:blipFill>
          <a:blip r:embed="rId3">
            <a:extLst>
              <a:ext uri="{BEBA8EAE-BF5A-486C-A8C5-ECC9F3942E4B}">
                <a14:imgProps xmlns:a14="http://schemas.microsoft.com/office/drawing/2010/main">
                  <a14:imgLayer r:embed="rId4">
                    <a14:imgEffect>
                      <a14:artisticPhotocopy/>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0602259" y="229128"/>
            <a:ext cx="1328356" cy="196366"/>
          </a:xfrm>
          <a:prstGeom prst="rect">
            <a:avLst/>
          </a:prstGeom>
          <a:noFill/>
          <a:ln>
            <a:noFill/>
          </a:ln>
        </p:spPr>
      </p:pic>
    </p:spTree>
    <p:extLst>
      <p:ext uri="{BB962C8B-B14F-4D97-AF65-F5344CB8AC3E}">
        <p14:creationId xmlns:p14="http://schemas.microsoft.com/office/powerpoint/2010/main" val="2220173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IBM Plex Sans Medium" panose="020F0502020204030204" pitchFamily="34" charset="0"/>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1">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pic>
        <p:nvPicPr>
          <p:cNvPr id="2" name="Picture 1" descr="Blue text on a black background&#10;&#10;AI-generated content may be incorrect.">
            <a:extLst>
              <a:ext uri="{FF2B5EF4-FFF2-40B4-BE49-F238E27FC236}">
                <a16:creationId xmlns:a16="http://schemas.microsoft.com/office/drawing/2014/main" id="{177F04ED-495B-C9DC-96C0-65B5F05FA8B4}"/>
              </a:ext>
            </a:extLst>
          </p:cNvPr>
          <p:cNvPicPr>
            <a:picLocks noChangeAspect="1"/>
          </p:cNvPicPr>
          <p:nvPr userDrawn="1"/>
        </p:nvPicPr>
        <p:blipFill>
          <a:blip r:embed="rId2"/>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1132701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Anybody SemiExpanded Black" pitchFamily="2" charset="0"/>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i="1">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attribution here</a:t>
            </a:r>
          </a:p>
        </p:txBody>
      </p:sp>
      <p:pic>
        <p:nvPicPr>
          <p:cNvPr id="3" name="Picture 2" descr="Blue text on a black background&#10;&#10;AI-generated content may be incorrect.">
            <a:extLst>
              <a:ext uri="{FF2B5EF4-FFF2-40B4-BE49-F238E27FC236}">
                <a16:creationId xmlns:a16="http://schemas.microsoft.com/office/drawing/2014/main" id="{5A258A6A-00FC-548F-DEC2-5F7E3E939E8F}"/>
              </a:ext>
            </a:extLst>
          </p:cNvPr>
          <p:cNvPicPr>
            <a:picLocks noChangeAspect="1"/>
          </p:cNvPicPr>
          <p:nvPr userDrawn="1"/>
        </p:nvPicPr>
        <p:blipFill>
          <a:blip r:embed="rId2"/>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506801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Anybody SemiExpanded Black" pitchFamily="2" charset="0"/>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b="0" i="1">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solidFill>
                  <a:schemeClr val="accent1"/>
                </a:solidFill>
              </a:endParaRPr>
            </a:p>
          </p:txBody>
        </p:sp>
      </p:grpSp>
      <p:pic>
        <p:nvPicPr>
          <p:cNvPr id="3" name="Picture 2" descr="Blue text on a black background&#10;&#10;AI-generated content may be incorrect.">
            <a:extLst>
              <a:ext uri="{FF2B5EF4-FFF2-40B4-BE49-F238E27FC236}">
                <a16:creationId xmlns:a16="http://schemas.microsoft.com/office/drawing/2014/main" id="{ABABD7A7-19E1-C2B5-5736-9A0E462A855F}"/>
              </a:ext>
            </a:extLst>
          </p:cNvPr>
          <p:cNvPicPr>
            <a:picLocks noChangeAspect="1"/>
          </p:cNvPicPr>
          <p:nvPr userDrawn="1"/>
        </p:nvPicPr>
        <p:blipFill>
          <a:blip r:embed="rId2"/>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702652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Anybody SemiBold" pitchFamily="2" charset="0"/>
              </a:defRPr>
            </a:lvl1pPr>
          </a:lstStyle>
          <a:p>
            <a:r>
              <a:rPr lang="en-US" dirty="0"/>
              <a:t>CLICK TO ADD TITLE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Anybody Expanded Medium" pitchFamily="2" charset="0"/>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IBM Plex Sans Medium" panose="020F0502020204030204" pitchFamily="34" charset="0"/>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Anybody Expanded Medium" pitchFamily="2" charset="0"/>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pic>
        <p:nvPicPr>
          <p:cNvPr id="3" name="Picture 2" descr="Blue text on a black background&#10;&#10;AI-generated content may be incorrect.">
            <a:extLst>
              <a:ext uri="{FF2B5EF4-FFF2-40B4-BE49-F238E27FC236}">
                <a16:creationId xmlns:a16="http://schemas.microsoft.com/office/drawing/2014/main" id="{918CF412-7512-8AB2-42E5-75135C1B08C6}"/>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2759554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Anybody Expanded Medium" pitchFamily="2" charset="0"/>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IBM Plex Sans Medium" panose="020F0502020204030204" pitchFamily="34" charset="0"/>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IBM Plex Sans Medium" panose="020F0502020204030204" pitchFamily="34" charset="0"/>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pic>
        <p:nvPicPr>
          <p:cNvPr id="3" name="Picture 2" descr="Blue text on a black background&#10;&#10;AI-generated content may be incorrect.">
            <a:extLst>
              <a:ext uri="{FF2B5EF4-FFF2-40B4-BE49-F238E27FC236}">
                <a16:creationId xmlns:a16="http://schemas.microsoft.com/office/drawing/2014/main" id="{152CECF3-74D9-3335-0D83-791E53EBFE28}"/>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38320800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Anybody Expanded Medium" pitchFamily="2" charset="0"/>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IBM Plex Sans Medium" panose="020F0502020204030204" pitchFamily="34" charset="0"/>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IBM Plex Sans Medium" panose="020F0502020204030204" pitchFamily="34" charset="0"/>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pic>
        <p:nvPicPr>
          <p:cNvPr id="3" name="Picture 2" descr="Blue text on a black background&#10;&#10;AI-generated content may be incorrect.">
            <a:extLst>
              <a:ext uri="{FF2B5EF4-FFF2-40B4-BE49-F238E27FC236}">
                <a16:creationId xmlns:a16="http://schemas.microsoft.com/office/drawing/2014/main" id="{2931956C-66DD-E9EE-E92F-0AB85AC3B82C}"/>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3570776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IBM Plex Sans Medium" panose="020B0603050203000203" pitchFamily="34" charset="0"/>
              </a:defRPr>
            </a:lvl1pPr>
            <a:lvl2pPr>
              <a:defRPr b="0" i="0">
                <a:latin typeface="IBM Plex Sans" panose="020B0503050203000203" pitchFamily="34" charset="0"/>
              </a:defRPr>
            </a:lvl2pPr>
            <a:lvl3pPr>
              <a:defRPr b="0" i="0">
                <a:latin typeface="IBM Plex Sans" panose="020B0503050203000203" pitchFamily="34" charset="0"/>
              </a:defRPr>
            </a:lvl3pPr>
            <a:lvl4pPr>
              <a:defRPr b="0" i="0">
                <a:latin typeface="IBM Plex Sans" panose="020B0503050203000203" pitchFamily="34" charset="0"/>
              </a:defRPr>
            </a:lvl4pPr>
            <a:lvl5pPr>
              <a:defRPr b="0" i="0">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5" descr="Blue text on a black background&#10;&#10;AI-generated content may be incorrect.">
            <a:extLst>
              <a:ext uri="{FF2B5EF4-FFF2-40B4-BE49-F238E27FC236}">
                <a16:creationId xmlns:a16="http://schemas.microsoft.com/office/drawing/2014/main" id="{C70B907D-DF39-409D-9014-C20D44225864}"/>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1295417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pic>
        <p:nvPicPr>
          <p:cNvPr id="3" name="Picture 2" descr="Blue text on a black background&#10;&#10;AI-generated content may be incorrect.">
            <a:extLst>
              <a:ext uri="{FF2B5EF4-FFF2-40B4-BE49-F238E27FC236}">
                <a16:creationId xmlns:a16="http://schemas.microsoft.com/office/drawing/2014/main" id="{EF61140C-0C11-C690-A679-E1EB88FC5D73}"/>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36180709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Anybody Expanded Medium" pitchFamily="2" charset="0"/>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IBM Plex Sans Medium" panose="020F0502020204030204" pitchFamily="34" charset="0"/>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Anybody Expanded Medium" pitchFamily="2" charset="0"/>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pic>
        <p:nvPicPr>
          <p:cNvPr id="3" name="Picture 2" descr="Blue text on a black background&#10;&#10;AI-generated content may be incorrect.">
            <a:extLst>
              <a:ext uri="{FF2B5EF4-FFF2-40B4-BE49-F238E27FC236}">
                <a16:creationId xmlns:a16="http://schemas.microsoft.com/office/drawing/2014/main" id="{587468CF-25CE-0D78-A53F-11599BB91AE5}"/>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22542291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Anybody Expanded Medium" pitchFamily="2" charset="0"/>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IBM Plex Sans Medium" panose="020F0502020204030204" pitchFamily="34" charset="0"/>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IBM Plex Sans Medium" panose="020B0603050203000203" pitchFamily="34" charset="0"/>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pic>
        <p:nvPicPr>
          <p:cNvPr id="3" name="Picture 2" descr="Blue text on a black background&#10;&#10;AI-generated content may be incorrect.">
            <a:extLst>
              <a:ext uri="{FF2B5EF4-FFF2-40B4-BE49-F238E27FC236}">
                <a16:creationId xmlns:a16="http://schemas.microsoft.com/office/drawing/2014/main" id="{3F881210-71C4-78DB-AB94-5EB0BD136CCD}"/>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245290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Anybody SemiBold" pitchFamily="2" charset="0"/>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Anybody ExtraExpanded Black"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200" b="1" i="0" spc="100" baseline="0">
                <a:solidFill>
                  <a:schemeClr val="accent1"/>
                </a:solidFill>
                <a:latin typeface="Anybody ExtraExpanded Black" pitchFamily="2" charset="0"/>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200" b="1" i="0" spc="100" baseline="0">
                <a:solidFill>
                  <a:schemeClr val="accent1"/>
                </a:solidFill>
                <a:latin typeface="Anybody ExtraExpanded Black" pitchFamily="2" charset="0"/>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4" name="Picture 3">
            <a:extLst>
              <a:ext uri="{FF2B5EF4-FFF2-40B4-BE49-F238E27FC236}">
                <a16:creationId xmlns:a16="http://schemas.microsoft.com/office/drawing/2014/main" id="{A3FE37A7-58F3-11E0-19DF-93596AE4CBB4}"/>
              </a:ext>
            </a:extLst>
          </p:cNvPr>
          <p:cNvPicPr>
            <a:picLocks noChangeAspect="1"/>
          </p:cNvPicPr>
          <p:nvPr userDrawn="1"/>
        </p:nvPicPr>
        <p:blipFill>
          <a:blip r:embed="rId3">
            <a:extLst>
              <a:ext uri="{BEBA8EAE-BF5A-486C-A8C5-ECC9F3942E4B}">
                <a14:imgProps xmlns:a14="http://schemas.microsoft.com/office/drawing/2010/main">
                  <a14:imgLayer r:embed="rId4">
                    <a14:imgEffect>
                      <a14:artisticPhotocopy/>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0602259" y="229128"/>
            <a:ext cx="1328356" cy="196366"/>
          </a:xfrm>
          <a:prstGeom prst="rect">
            <a:avLst/>
          </a:prstGeom>
          <a:noFill/>
          <a:ln>
            <a:noFill/>
          </a:ln>
        </p:spPr>
      </p:pic>
    </p:spTree>
    <p:extLst>
      <p:ext uri="{BB962C8B-B14F-4D97-AF65-F5344CB8AC3E}">
        <p14:creationId xmlns:p14="http://schemas.microsoft.com/office/powerpoint/2010/main" val="38911849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Anybody Expanded Medium" pitchFamily="2" charset="0"/>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IBM Plex Sans Medium" panose="020B0603050203000203" pitchFamily="34" charset="0"/>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IBM Plex Sans Medium" panose="020B0603050203000203" pitchFamily="34" charset="0"/>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pic>
        <p:nvPicPr>
          <p:cNvPr id="2" name="Picture 1" descr="Blue text on a black background&#10;&#10;AI-generated content may be incorrect.">
            <a:extLst>
              <a:ext uri="{FF2B5EF4-FFF2-40B4-BE49-F238E27FC236}">
                <a16:creationId xmlns:a16="http://schemas.microsoft.com/office/drawing/2014/main" id="{5EA0C403-0309-0AFE-4867-B66D25A19CFA}"/>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34533740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IBM Plex Sans Medium" panose="020B0603050203000203" pitchFamily="34" charset="0"/>
              </a:defRPr>
            </a:lvl1pPr>
            <a:lvl2pPr>
              <a:defRPr b="0" i="0">
                <a:latin typeface="IBM Plex Sans" panose="020B0503050203000203" pitchFamily="34" charset="0"/>
              </a:defRPr>
            </a:lvl2pPr>
            <a:lvl3pPr>
              <a:defRPr b="0" i="0">
                <a:latin typeface="IBM Plex Sans" panose="020B0503050203000203" pitchFamily="34" charset="0"/>
              </a:defRPr>
            </a:lvl3pPr>
            <a:lvl4pPr>
              <a:defRPr b="0" i="0">
                <a:latin typeface="IBM Plex Sans" panose="020B0503050203000203" pitchFamily="34" charset="0"/>
              </a:defRPr>
            </a:lvl4pPr>
            <a:lvl5pPr>
              <a:defRPr b="0" i="0">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descr="Blue text on a black background&#10;&#10;AI-generated content may be incorrect.">
            <a:extLst>
              <a:ext uri="{FF2B5EF4-FFF2-40B4-BE49-F238E27FC236}">
                <a16:creationId xmlns:a16="http://schemas.microsoft.com/office/drawing/2014/main" id="{38AE874F-B892-70F5-DB4B-2676FEEF7178}"/>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980826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pic>
        <p:nvPicPr>
          <p:cNvPr id="3" name="Picture 2" descr="Blue text on a black background&#10;&#10;AI-generated content may be incorrect.">
            <a:extLst>
              <a:ext uri="{FF2B5EF4-FFF2-40B4-BE49-F238E27FC236}">
                <a16:creationId xmlns:a16="http://schemas.microsoft.com/office/drawing/2014/main" id="{8614E83D-6C38-3AC5-5F6B-D94DAAF5F624}"/>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22095538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Anybody ExtraExpanded Black" pitchFamily="2" charset="0"/>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IBM Plex Sans SemiBold" panose="020B070305020300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IBM Plex Sans Light" panose="020F0502020204030204" pitchFamily="34" charset="0"/>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IBM Plex Sans Light" panose="020F0502020204030204" pitchFamily="34" charset="0"/>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pic>
        <p:nvPicPr>
          <p:cNvPr id="5" name="Picture 4">
            <a:extLst>
              <a:ext uri="{FF2B5EF4-FFF2-40B4-BE49-F238E27FC236}">
                <a16:creationId xmlns:a16="http://schemas.microsoft.com/office/drawing/2014/main" id="{44DF7342-646E-B672-B5CA-5A66EBA6A038}"/>
              </a:ext>
            </a:extLst>
          </p:cNvPr>
          <p:cNvPicPr>
            <a:picLocks noChangeAspect="1"/>
          </p:cNvPicPr>
          <p:nvPr userDrawn="1"/>
        </p:nvPicPr>
        <p:blipFill>
          <a:blip r:embed="rId3">
            <a:extLst>
              <a:ext uri="{BEBA8EAE-BF5A-486C-A8C5-ECC9F3942E4B}">
                <a14:imgProps xmlns:a14="http://schemas.microsoft.com/office/drawing/2010/main">
                  <a14:imgLayer r:embed="rId4">
                    <a14:imgEffect>
                      <a14:artisticPhotocopy/>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0620188" y="6438681"/>
            <a:ext cx="1328356" cy="196366"/>
          </a:xfrm>
          <a:prstGeom prst="rect">
            <a:avLst/>
          </a:prstGeom>
          <a:noFill/>
          <a:ln>
            <a:noFill/>
          </a:ln>
        </p:spPr>
      </p:pic>
    </p:spTree>
    <p:extLst>
      <p:ext uri="{BB962C8B-B14F-4D97-AF65-F5344CB8AC3E}">
        <p14:creationId xmlns:p14="http://schemas.microsoft.com/office/powerpoint/2010/main" val="940379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0" kern="1200" dirty="0">
                <a:solidFill>
                  <a:srgbClr val="FFFFFF"/>
                </a:solidFill>
                <a:latin typeface="Anybody SemiBold" pitchFamily="2" charset="0"/>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Anybody ExtraExpanded Black" pitchFamily="2" charset="0"/>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200" b="1" i="0" spc="100" baseline="0">
                <a:solidFill>
                  <a:schemeClr val="accent2"/>
                </a:solidFill>
                <a:latin typeface="Anybody ExtraExpanded Black" pitchFamily="2" charset="0"/>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200" b="1" i="0" spc="100" baseline="0">
                <a:solidFill>
                  <a:schemeClr val="accent2"/>
                </a:solidFill>
                <a:latin typeface="Anybody ExtraExpanded Black" pitchFamily="2" charset="0"/>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4" name="Picture 3" descr="Blue text on a black background&#10;&#10;AI-generated content may be incorrect.">
            <a:extLst>
              <a:ext uri="{FF2B5EF4-FFF2-40B4-BE49-F238E27FC236}">
                <a16:creationId xmlns:a16="http://schemas.microsoft.com/office/drawing/2014/main" id="{48810E07-1B43-9F61-D634-C8E9C0EA8427}"/>
              </a:ext>
            </a:extLst>
          </p:cNvPr>
          <p:cNvPicPr>
            <a:picLocks noChangeAspect="1"/>
          </p:cNvPicPr>
          <p:nvPr userDrawn="1"/>
        </p:nvPicPr>
        <p:blipFill>
          <a:blip r:embed="rId3"/>
          <a:stretch>
            <a:fillRect/>
          </a:stretch>
        </p:blipFill>
        <p:spPr>
          <a:xfrm>
            <a:off x="10269846" y="353499"/>
            <a:ext cx="1587666" cy="239969"/>
          </a:xfrm>
          <a:prstGeom prst="rect">
            <a:avLst/>
          </a:prstGeom>
        </p:spPr>
      </p:pic>
    </p:spTree>
    <p:extLst>
      <p:ext uri="{BB962C8B-B14F-4D97-AF65-F5344CB8AC3E}">
        <p14:creationId xmlns:p14="http://schemas.microsoft.com/office/powerpoint/2010/main" val="3722712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0" kern="1200" dirty="0">
                <a:solidFill>
                  <a:srgbClr val="FFFFFF"/>
                </a:solidFill>
                <a:latin typeface="Anybody SemiBold" pitchFamily="2" charset="0"/>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Anybody ExtraExpanded Black" pitchFamily="2" charset="0"/>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Anybody ExtraExpanded Black" pitchFamily="2" charset="0"/>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Anybody ExtraExpanded Black" pitchFamily="2" charset="0"/>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pic>
        <p:nvPicPr>
          <p:cNvPr id="6" name="Picture 5" descr="Blue text on a black background&#10;&#10;AI-generated content may be incorrect.">
            <a:extLst>
              <a:ext uri="{FF2B5EF4-FFF2-40B4-BE49-F238E27FC236}">
                <a16:creationId xmlns:a16="http://schemas.microsoft.com/office/drawing/2014/main" id="{3C690B73-42D6-8411-474D-2E3D08DCA45C}"/>
              </a:ext>
            </a:extLst>
          </p:cNvPr>
          <p:cNvPicPr>
            <a:picLocks noChangeAspect="1"/>
          </p:cNvPicPr>
          <p:nvPr userDrawn="1"/>
        </p:nvPicPr>
        <p:blipFill>
          <a:blip r:embed="rId3"/>
          <a:stretch>
            <a:fillRect/>
          </a:stretch>
        </p:blipFill>
        <p:spPr>
          <a:xfrm>
            <a:off x="10269846" y="353499"/>
            <a:ext cx="1587666" cy="239969"/>
          </a:xfrm>
          <a:prstGeom prst="rect">
            <a:avLst/>
          </a:prstGeom>
        </p:spPr>
      </p:pic>
    </p:spTree>
    <p:extLst>
      <p:ext uri="{BB962C8B-B14F-4D97-AF65-F5344CB8AC3E}">
        <p14:creationId xmlns:p14="http://schemas.microsoft.com/office/powerpoint/2010/main" val="4103233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Anybody SemiExpanded Black" pitchFamily="2" charset="0"/>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Anybody SemiExpanded Black" pitchFamily="2" charset="0"/>
              </a:defRPr>
            </a:lvl1pPr>
            <a:lvl2pPr marL="11113" indent="0" algn="l">
              <a:buNone/>
              <a:tabLst/>
              <a:defRPr sz="1100" b="1" i="0">
                <a:solidFill>
                  <a:schemeClr val="accent1"/>
                </a:solidFill>
                <a:latin typeface="Anybody SemiBold" pitchFamily="2" charset="0"/>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55493" y="888567"/>
            <a:ext cx="5522374" cy="4704477"/>
          </a:xfrm>
          <a:solidFill>
            <a:srgbClr val="FFFFFF"/>
          </a:solidFill>
        </p:spPr>
        <p:txBody>
          <a:bodyPr/>
          <a:lstStyle/>
          <a:p>
            <a:r>
              <a:rPr lang="en-US" dirty="0"/>
              <a:t>CLICK TO ADD PHOTO</a:t>
            </a:r>
          </a:p>
        </p:txBody>
      </p:sp>
      <p:pic>
        <p:nvPicPr>
          <p:cNvPr id="3" name="Picture 2" descr="Blue text on a black background&#10;&#10;AI-generated content may be incorrect.">
            <a:extLst>
              <a:ext uri="{FF2B5EF4-FFF2-40B4-BE49-F238E27FC236}">
                <a16:creationId xmlns:a16="http://schemas.microsoft.com/office/drawing/2014/main" id="{B787E917-3AEC-7FD6-60BE-B8D186CC83B8}"/>
              </a:ext>
            </a:extLst>
          </p:cNvPr>
          <p:cNvPicPr>
            <a:picLocks noChangeAspect="1"/>
          </p:cNvPicPr>
          <p:nvPr userDrawn="1"/>
        </p:nvPicPr>
        <p:blipFill>
          <a:blip r:embed="rId3"/>
          <a:stretch>
            <a:fillRect/>
          </a:stretch>
        </p:blipFill>
        <p:spPr>
          <a:xfrm>
            <a:off x="10269846" y="353499"/>
            <a:ext cx="1587666" cy="239969"/>
          </a:xfrm>
          <a:prstGeom prst="rect">
            <a:avLst/>
          </a:prstGeom>
        </p:spPr>
      </p:pic>
    </p:spTree>
    <p:extLst>
      <p:ext uri="{BB962C8B-B14F-4D97-AF65-F5344CB8AC3E}">
        <p14:creationId xmlns:p14="http://schemas.microsoft.com/office/powerpoint/2010/main" val="63171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Anybody SemiExpanded Black" pitchFamily="2" charset="0"/>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34753" y="871500"/>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959678" y="871499"/>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34753" y="4394162"/>
            <a:ext cx="2722493" cy="1358900"/>
          </a:xfrm>
        </p:spPr>
        <p:txBody>
          <a:bodyPr lIns="0" tIns="0" rIns="0" bIns="0">
            <a:noAutofit/>
          </a:bodyPr>
          <a:lstStyle>
            <a:lvl1pPr marL="0" indent="0">
              <a:spcBef>
                <a:spcPts val="0"/>
              </a:spcBef>
              <a:buNone/>
              <a:defRPr sz="1200" b="1" i="0">
                <a:solidFill>
                  <a:schemeClr val="accent2"/>
                </a:solidFill>
                <a:latin typeface="Anybody SemiExpanded Black" pitchFamily="2" charset="0"/>
              </a:defRPr>
            </a:lvl1pPr>
            <a:lvl2pPr marL="11113" indent="0">
              <a:buNone/>
              <a:tabLst/>
              <a:defRPr lang="en-US" sz="800" b="1" i="0" kern="1200" dirty="0">
                <a:solidFill>
                  <a:schemeClr val="accent1"/>
                </a:solidFill>
                <a:latin typeface="Anybody SemiBold" pitchFamily="2" charset="0"/>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56432" y="4421686"/>
            <a:ext cx="2722493" cy="1358900"/>
          </a:xfrm>
        </p:spPr>
        <p:txBody>
          <a:bodyPr lIns="0" tIns="0" rIns="0" bIns="0">
            <a:noAutofit/>
          </a:bodyPr>
          <a:lstStyle>
            <a:lvl1pPr marL="0" indent="0">
              <a:spcBef>
                <a:spcPts val="0"/>
              </a:spcBef>
              <a:buNone/>
              <a:defRPr sz="1200" b="1" i="0">
                <a:solidFill>
                  <a:schemeClr val="accent2"/>
                </a:solidFill>
                <a:latin typeface="Anybody SemiExpanded Black" pitchFamily="2" charset="0"/>
              </a:defRPr>
            </a:lvl1pPr>
            <a:lvl2pPr marL="11113" indent="0">
              <a:buNone/>
              <a:tabLst/>
              <a:defRPr lang="en-US" sz="800" b="1" i="0" kern="1200" dirty="0">
                <a:solidFill>
                  <a:schemeClr val="accent1"/>
                </a:solidFill>
                <a:latin typeface="Anybody SemiBold" pitchFamily="2" charset="0"/>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Needed</a:t>
            </a:r>
          </a:p>
        </p:txBody>
      </p:sp>
      <p:pic>
        <p:nvPicPr>
          <p:cNvPr id="4" name="Picture 3" descr="Blue text on a black background&#10;&#10;AI-generated content may be incorrect.">
            <a:extLst>
              <a:ext uri="{FF2B5EF4-FFF2-40B4-BE49-F238E27FC236}">
                <a16:creationId xmlns:a16="http://schemas.microsoft.com/office/drawing/2014/main" id="{0851CC4D-7E93-F5C0-B793-422914D73525}"/>
              </a:ext>
            </a:extLst>
          </p:cNvPr>
          <p:cNvPicPr>
            <a:picLocks noChangeAspect="1"/>
          </p:cNvPicPr>
          <p:nvPr userDrawn="1"/>
        </p:nvPicPr>
        <p:blipFill>
          <a:blip r:embed="rId3"/>
          <a:stretch>
            <a:fillRect/>
          </a:stretch>
        </p:blipFill>
        <p:spPr>
          <a:xfrm>
            <a:off x="10269846" y="353499"/>
            <a:ext cx="1587666" cy="239969"/>
          </a:xfrm>
          <a:prstGeom prst="rect">
            <a:avLst/>
          </a:prstGeom>
        </p:spPr>
      </p:pic>
    </p:spTree>
    <p:extLst>
      <p:ext uri="{BB962C8B-B14F-4D97-AF65-F5344CB8AC3E}">
        <p14:creationId xmlns:p14="http://schemas.microsoft.com/office/powerpoint/2010/main" val="4065454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7" y="2514600"/>
            <a:ext cx="3554907" cy="1722431"/>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Anybody SemiExpanded Black" pitchFamily="2" charset="0"/>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213689"/>
            <a:ext cx="1754187" cy="3254375"/>
          </a:xfrm>
          <a:solidFill>
            <a:srgbClr val="FFFFFF"/>
          </a:solidFill>
        </p:spPr>
        <p:txBody>
          <a:bodyPr/>
          <a:lstStyle/>
          <a:p>
            <a:r>
              <a:rPr lang="en-US"/>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240677"/>
            <a:ext cx="1754187" cy="3254375"/>
          </a:xfrm>
          <a:solidFill>
            <a:srgbClr val="FFFFFF"/>
          </a:solidFill>
        </p:spPr>
        <p:txBody>
          <a:bodyPr/>
          <a:lstStyle/>
          <a:p>
            <a:r>
              <a:rPr lang="en-US"/>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265706"/>
            <a:ext cx="1754187" cy="3254375"/>
          </a:xfrm>
          <a:solidFill>
            <a:srgbClr val="FFFFFF"/>
          </a:solidFill>
        </p:spPr>
        <p:txBody>
          <a:bodyPr/>
          <a:lstStyle/>
          <a:p>
            <a:r>
              <a:rPr lang="en-US"/>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572319" y="4651798"/>
            <a:ext cx="2169473" cy="1358900"/>
          </a:xfrm>
        </p:spPr>
        <p:txBody>
          <a:bodyPr lIns="0" tIns="0" rIns="0" bIns="0">
            <a:noAutofit/>
          </a:bodyPr>
          <a:lstStyle>
            <a:lvl1pPr marL="0" indent="0">
              <a:spcBef>
                <a:spcPts val="0"/>
              </a:spcBef>
              <a:buNone/>
              <a:defRPr sz="1100" b="1" i="0">
                <a:solidFill>
                  <a:schemeClr val="accent2"/>
                </a:solidFill>
                <a:latin typeface="Anybody SemiExpanded Black" pitchFamily="2" charset="0"/>
              </a:defRPr>
            </a:lvl1pPr>
            <a:lvl2pPr marL="11113" indent="0">
              <a:buNone/>
              <a:tabLst/>
              <a:defRPr sz="800" b="1" i="0">
                <a:solidFill>
                  <a:schemeClr val="accent1"/>
                </a:solidFill>
                <a:latin typeface="Anybody SemiBold" pitchFamily="2" charset="0"/>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187693" y="4651798"/>
            <a:ext cx="2169473" cy="1358900"/>
          </a:xfrm>
        </p:spPr>
        <p:txBody>
          <a:bodyPr lIns="0" tIns="0" rIns="0" bIns="0">
            <a:noAutofit/>
          </a:bodyPr>
          <a:lstStyle>
            <a:lvl1pPr marL="0" indent="0">
              <a:spcBef>
                <a:spcPts val="0"/>
              </a:spcBef>
              <a:buNone/>
              <a:defRPr sz="1100" b="1" i="0">
                <a:solidFill>
                  <a:schemeClr val="accent2"/>
                </a:solidFill>
                <a:latin typeface="Anybody SemiExpanded Black" pitchFamily="2" charset="0"/>
              </a:defRPr>
            </a:lvl1pPr>
            <a:lvl2pPr marL="11113" indent="0">
              <a:buNone/>
              <a:tabLst/>
              <a:defRPr lang="en-US" sz="800" b="1" i="0" kern="1200" dirty="0">
                <a:solidFill>
                  <a:schemeClr val="accent1"/>
                </a:solidFill>
                <a:latin typeface="Anybody SemiBold" pitchFamily="2" charset="0"/>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595423" y="4660808"/>
            <a:ext cx="2169473" cy="1358900"/>
          </a:xfrm>
        </p:spPr>
        <p:txBody>
          <a:bodyPr lIns="0" tIns="0" rIns="0" bIns="0">
            <a:noAutofit/>
          </a:bodyPr>
          <a:lstStyle>
            <a:lvl1pPr marL="0" indent="0">
              <a:spcBef>
                <a:spcPts val="0"/>
              </a:spcBef>
              <a:buNone/>
              <a:defRPr sz="1100" b="1" i="0">
                <a:solidFill>
                  <a:schemeClr val="accent2"/>
                </a:solidFill>
                <a:latin typeface="Anybody SemiExpanded Black" pitchFamily="2" charset="0"/>
              </a:defRPr>
            </a:lvl1pPr>
            <a:lvl2pPr marL="11113" indent="0">
              <a:buNone/>
              <a:tabLst/>
              <a:defRPr lang="en-US" sz="800" b="1" i="0" kern="1200" dirty="0">
                <a:solidFill>
                  <a:schemeClr val="accent1"/>
                </a:solidFill>
                <a:latin typeface="Anybody SemiBold" pitchFamily="2" charset="0"/>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pic>
        <p:nvPicPr>
          <p:cNvPr id="4" name="Picture 3" descr="Blue text on a black background&#10;&#10;AI-generated content may be incorrect.">
            <a:extLst>
              <a:ext uri="{FF2B5EF4-FFF2-40B4-BE49-F238E27FC236}">
                <a16:creationId xmlns:a16="http://schemas.microsoft.com/office/drawing/2014/main" id="{37093AFE-C603-A289-1787-93E3644A5DBC}"/>
              </a:ext>
            </a:extLst>
          </p:cNvPr>
          <p:cNvPicPr>
            <a:picLocks noChangeAspect="1"/>
          </p:cNvPicPr>
          <p:nvPr userDrawn="1"/>
        </p:nvPicPr>
        <p:blipFill>
          <a:blip r:embed="rId3"/>
          <a:stretch>
            <a:fillRect/>
          </a:stretch>
        </p:blipFill>
        <p:spPr>
          <a:xfrm>
            <a:off x="10269846" y="353499"/>
            <a:ext cx="1587666" cy="239969"/>
          </a:xfrm>
          <a:prstGeom prst="rect">
            <a:avLst/>
          </a:prstGeom>
        </p:spPr>
      </p:pic>
    </p:spTree>
    <p:extLst>
      <p:ext uri="{BB962C8B-B14F-4D97-AF65-F5344CB8AC3E}">
        <p14:creationId xmlns:p14="http://schemas.microsoft.com/office/powerpoint/2010/main" val="1188179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Anybody SemiBold" pitchFamily="2" charset="0"/>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Anybody ExtraExpanded Black" pitchFamily="2" charset="0"/>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latin typeface="IBM Plex Sans Medium" panose="020F0502020204030204" pitchFamily="34" charset="0"/>
              </a:rPr>
              <a:pPr/>
              <a:t>‹#›</a:t>
            </a:fld>
            <a:endParaRPr lang="en-US" dirty="0">
              <a:solidFill>
                <a:srgbClr val="FFFFFF"/>
              </a:solidFill>
              <a:latin typeface="IBM Plex Sans Medium" panose="020F0502020204030204" pitchFamily="34" charset="0"/>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pic>
        <p:nvPicPr>
          <p:cNvPr id="3" name="Picture 2" descr="Blue text on a black background&#10;&#10;AI-generated content may be incorrect.">
            <a:extLst>
              <a:ext uri="{FF2B5EF4-FFF2-40B4-BE49-F238E27FC236}">
                <a16:creationId xmlns:a16="http://schemas.microsoft.com/office/drawing/2014/main" id="{80A4C8A5-B9A3-D33E-DEBB-1744136E48C3}"/>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2635068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IBM Plex Sans Medium" panose="020F0502020204030204" pitchFamily="34" charset="0"/>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1">
                <a:solidFill>
                  <a:schemeClr val="accent2"/>
                </a:solidFill>
                <a:latin typeface="IBM Plex Sans Medium" panose="020F0502020204030204" pitchFamily="34" charset="0"/>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attribution here</a:t>
            </a:r>
          </a:p>
        </p:txBody>
      </p:sp>
      <p:pic>
        <p:nvPicPr>
          <p:cNvPr id="2" name="Picture 1" descr="Blue text on a black background&#10;&#10;AI-generated content may be incorrect.">
            <a:extLst>
              <a:ext uri="{FF2B5EF4-FFF2-40B4-BE49-F238E27FC236}">
                <a16:creationId xmlns:a16="http://schemas.microsoft.com/office/drawing/2014/main" id="{D13CCB98-837F-8CC1-DF7F-D16FF237AB9B}"/>
              </a:ext>
            </a:extLst>
          </p:cNvPr>
          <p:cNvPicPr>
            <a:picLocks noChangeAspect="1"/>
          </p:cNvPicPr>
          <p:nvPr userDrawn="1"/>
        </p:nvPicPr>
        <p:blipFill>
          <a:blip r:embed="rId2"/>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4104376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AC547ABF-96F9-7E8B-981F-4B12AA580E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Tree>
    <p:extLst>
      <p:ext uri="{BB962C8B-B14F-4D97-AF65-F5344CB8AC3E}">
        <p14:creationId xmlns:p14="http://schemas.microsoft.com/office/powerpoint/2010/main" val="2338802340"/>
      </p:ext>
    </p:extLst>
  </p:cSld>
  <p:clrMap bg1="lt1" tx1="dk1" bg2="lt2" tx2="dk2" accent1="accent1" accent2="accent2" accent3="accent3" accent4="accent4" accent5="accent5" accent6="accent6" hlink="hlink" folHlink="folHlink"/>
  <p:sldLayoutIdLst>
    <p:sldLayoutId id="2147483703" r:id="rId1"/>
    <p:sldLayoutId id="2147483744" r:id="rId2"/>
    <p:sldLayoutId id="2147483743" r:id="rId3"/>
    <p:sldLayoutId id="2147483745" r:id="rId4"/>
    <p:sldLayoutId id="2147483712" r:id="rId5"/>
    <p:sldLayoutId id="2147483713" r:id="rId6"/>
    <p:sldLayoutId id="2147483714" r:id="rId7"/>
    <p:sldLayoutId id="2147483717" r:id="rId8"/>
    <p:sldLayoutId id="2147483754" r:id="rId9"/>
    <p:sldLayoutId id="2147483755" r:id="rId10"/>
    <p:sldLayoutId id="2147483756" r:id="rId11"/>
    <p:sldLayoutId id="2147483757" r:id="rId12"/>
    <p:sldLayoutId id="2147483722" r:id="rId13"/>
    <p:sldLayoutId id="2147483726" r:id="rId14"/>
    <p:sldLayoutId id="2147483730" r:id="rId15"/>
    <p:sldLayoutId id="2147483738" r:id="rId16"/>
    <p:sldLayoutId id="2147483747" r:id="rId17"/>
    <p:sldLayoutId id="2147483724" r:id="rId18"/>
    <p:sldLayoutId id="2147483728" r:id="rId19"/>
    <p:sldLayoutId id="2147483732" r:id="rId20"/>
    <p:sldLayoutId id="2147483748" r:id="rId21"/>
    <p:sldLayoutId id="2147483740" r:id="rId22"/>
    <p:sldLayoutId id="2147483758" r:id="rId23"/>
  </p:sldLayoutIdLst>
  <p:hf sldNum="0" hdr="0" dt="0"/>
  <p:txStyles>
    <p:titleStyle>
      <a:lvl1pPr algn="l" defTabSz="914400" rtl="0" eaLnBrk="1" latinLnBrk="0" hangingPunct="1">
        <a:lnSpc>
          <a:spcPct val="90000"/>
        </a:lnSpc>
        <a:spcBef>
          <a:spcPct val="0"/>
        </a:spcBef>
        <a:buNone/>
        <a:defRPr sz="4400" b="0" i="0" kern="1200">
          <a:solidFill>
            <a:schemeClr val="tx1"/>
          </a:solidFill>
          <a:latin typeface="Anybody SemiBold"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IBM Plex Sans" panose="020B05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a:xfrm>
            <a:off x="2568992" y="3001339"/>
            <a:ext cx="9379552" cy="1345359"/>
          </a:xfrm>
        </p:spPr>
        <p:txBody>
          <a:bodyPr/>
          <a:lstStyle/>
          <a:p>
            <a:r>
              <a:rPr lang="en-US" sz="4800" dirty="0"/>
              <a:t>Project Name Closure Report</a:t>
            </a:r>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a:xfrm>
            <a:off x="2568992" y="1458138"/>
            <a:ext cx="3564476" cy="158546"/>
          </a:xfrm>
        </p:spPr>
        <p:txBody>
          <a:bodyPr/>
          <a:lstStyle/>
          <a:p>
            <a:r>
              <a:rPr lang="en-US" sz="1800" dirty="0"/>
              <a:t>Month Date, Year</a:t>
            </a:r>
          </a:p>
        </p:txBody>
      </p:sp>
      <p:sp>
        <p:nvSpPr>
          <p:cNvPr id="7" name="Text Placeholder 6">
            <a:extLst>
              <a:ext uri="{FF2B5EF4-FFF2-40B4-BE49-F238E27FC236}">
                <a16:creationId xmlns:a16="http://schemas.microsoft.com/office/drawing/2014/main" id="{AC441965-60D8-4EDD-9F70-6175BCA499A5}"/>
              </a:ext>
            </a:extLst>
          </p:cNvPr>
          <p:cNvSpPr>
            <a:spLocks noGrp="1"/>
          </p:cNvSpPr>
          <p:nvPr>
            <p:ph type="body" sz="quarter" idx="11"/>
          </p:nvPr>
        </p:nvSpPr>
        <p:spPr/>
        <p:txBody>
          <a:bodyPr/>
          <a:lstStyle/>
          <a:p>
            <a:r>
              <a:rPr lang="en-US" dirty="0"/>
              <a:t>PPM #####</a:t>
            </a:r>
          </a:p>
        </p:txBody>
      </p:sp>
    </p:spTree>
    <p:extLst>
      <p:ext uri="{BB962C8B-B14F-4D97-AF65-F5344CB8AC3E}">
        <p14:creationId xmlns:p14="http://schemas.microsoft.com/office/powerpoint/2010/main" val="1013140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5B6CC-9741-446A-DE23-7501F4F571F4}"/>
              </a:ext>
            </a:extLst>
          </p:cNvPr>
          <p:cNvSpPr>
            <a:spLocks noGrp="1"/>
          </p:cNvSpPr>
          <p:nvPr>
            <p:ph type="title"/>
          </p:nvPr>
        </p:nvSpPr>
        <p:spPr/>
        <p:txBody>
          <a:bodyPr/>
          <a:lstStyle/>
          <a:p>
            <a:r>
              <a:rPr lang="en-US" dirty="0">
                <a:latin typeface="Anybody" pitchFamily="2" charset="0"/>
              </a:rPr>
              <a:t>Agenda</a:t>
            </a:r>
          </a:p>
        </p:txBody>
      </p:sp>
      <p:sp>
        <p:nvSpPr>
          <p:cNvPr id="3" name="Text Placeholder 2">
            <a:extLst>
              <a:ext uri="{FF2B5EF4-FFF2-40B4-BE49-F238E27FC236}">
                <a16:creationId xmlns:a16="http://schemas.microsoft.com/office/drawing/2014/main" id="{9694AC7F-377D-9F59-C2F9-327F455BB248}"/>
              </a:ext>
            </a:extLst>
          </p:cNvPr>
          <p:cNvSpPr>
            <a:spLocks noGrp="1"/>
          </p:cNvSpPr>
          <p:nvPr>
            <p:ph type="body" sz="quarter" idx="10"/>
          </p:nvPr>
        </p:nvSpPr>
        <p:spPr/>
        <p:txBody>
          <a:bodyPr/>
          <a:lstStyle/>
          <a:p>
            <a:r>
              <a:rPr lang="en-US" dirty="0">
                <a:latin typeface="+mn-lt"/>
              </a:rPr>
              <a:t>Project Leadership</a:t>
            </a:r>
          </a:p>
          <a:p>
            <a:r>
              <a:rPr lang="en-US" dirty="0">
                <a:latin typeface="+mn-lt"/>
              </a:rPr>
              <a:t>Project Summary</a:t>
            </a:r>
          </a:p>
          <a:p>
            <a:r>
              <a:rPr lang="en-US" dirty="0">
                <a:latin typeface="+mn-lt"/>
              </a:rPr>
              <a:t>Project Objectives</a:t>
            </a:r>
          </a:p>
          <a:p>
            <a:r>
              <a:rPr lang="en-US" dirty="0">
                <a:latin typeface="+mn-lt"/>
              </a:rPr>
              <a:t>Project Costs</a:t>
            </a:r>
          </a:p>
          <a:p>
            <a:r>
              <a:rPr lang="en-US" dirty="0">
                <a:latin typeface="+mn-lt"/>
              </a:rPr>
              <a:t>Project Results</a:t>
            </a:r>
          </a:p>
          <a:p>
            <a:r>
              <a:rPr lang="en-US" dirty="0">
                <a:latin typeface="+mn-lt"/>
              </a:rPr>
              <a:t>Lessons Learned</a:t>
            </a:r>
          </a:p>
          <a:p>
            <a:r>
              <a:rPr lang="en-US" dirty="0">
                <a:latin typeface="+mn-lt"/>
              </a:rPr>
              <a:t>Appendix</a:t>
            </a:r>
          </a:p>
        </p:txBody>
      </p:sp>
      <p:pic>
        <p:nvPicPr>
          <p:cNvPr id="6" name="Picture 5" descr="Blue text on a black background&#10;&#10;AI-generated content may be incorrect.">
            <a:extLst>
              <a:ext uri="{FF2B5EF4-FFF2-40B4-BE49-F238E27FC236}">
                <a16:creationId xmlns:a16="http://schemas.microsoft.com/office/drawing/2014/main" id="{8FA32C79-47B4-E366-9BF1-6BF7DC205B87}"/>
              </a:ext>
            </a:extLst>
          </p:cNvPr>
          <p:cNvPicPr>
            <a:picLocks noChangeAspect="1"/>
          </p:cNvPicPr>
          <p:nvPr/>
        </p:nvPicPr>
        <p:blipFill>
          <a:blip r:embed="rId2"/>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2019620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E4987-763A-5E4F-F301-CE35CB3C39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6A440C-16DF-2D76-FCF4-A4C8F637E022}"/>
              </a:ext>
            </a:extLst>
          </p:cNvPr>
          <p:cNvSpPr>
            <a:spLocks noGrp="1"/>
          </p:cNvSpPr>
          <p:nvPr>
            <p:ph type="title"/>
          </p:nvPr>
        </p:nvSpPr>
        <p:spPr/>
        <p:txBody>
          <a:bodyPr/>
          <a:lstStyle/>
          <a:p>
            <a:r>
              <a:rPr lang="en-US" dirty="0">
                <a:latin typeface="Anybody" pitchFamily="2" charset="0"/>
              </a:rPr>
              <a:t>Project Leadership</a:t>
            </a:r>
          </a:p>
        </p:txBody>
      </p:sp>
      <p:sp>
        <p:nvSpPr>
          <p:cNvPr id="3" name="Text Placeholder 2">
            <a:extLst>
              <a:ext uri="{FF2B5EF4-FFF2-40B4-BE49-F238E27FC236}">
                <a16:creationId xmlns:a16="http://schemas.microsoft.com/office/drawing/2014/main" id="{29EABB67-FAF2-5322-BDFE-708619E7386A}"/>
              </a:ext>
            </a:extLst>
          </p:cNvPr>
          <p:cNvSpPr>
            <a:spLocks noGrp="1"/>
          </p:cNvSpPr>
          <p:nvPr>
            <p:ph type="body" sz="quarter" idx="10"/>
          </p:nvPr>
        </p:nvSpPr>
        <p:spPr/>
        <p:txBody>
          <a:bodyPr/>
          <a:lstStyle/>
          <a:p>
            <a:r>
              <a:rPr lang="en-US" dirty="0">
                <a:latin typeface="+mn-lt"/>
              </a:rPr>
              <a:t>Project Manager:</a:t>
            </a:r>
          </a:p>
          <a:p>
            <a:endParaRPr lang="en-US" dirty="0">
              <a:latin typeface="+mn-lt"/>
            </a:endParaRPr>
          </a:p>
          <a:p>
            <a:r>
              <a:rPr lang="en-US" dirty="0">
                <a:latin typeface="+mn-lt"/>
              </a:rPr>
              <a:t>Executive Sponsor:</a:t>
            </a:r>
          </a:p>
          <a:p>
            <a:endParaRPr lang="en-US" dirty="0">
              <a:latin typeface="+mn-lt"/>
            </a:endParaRPr>
          </a:p>
          <a:p>
            <a:r>
              <a:rPr lang="en-US" dirty="0">
                <a:latin typeface="+mn-lt"/>
              </a:rPr>
              <a:t>Functional Sponsor:</a:t>
            </a:r>
          </a:p>
          <a:p>
            <a:endParaRPr lang="en-US" dirty="0">
              <a:latin typeface="+mn-lt"/>
            </a:endParaRPr>
          </a:p>
          <a:p>
            <a:r>
              <a:rPr lang="en-US" dirty="0">
                <a:latin typeface="+mn-lt"/>
              </a:rPr>
              <a:t>Technical Sponsor:</a:t>
            </a:r>
          </a:p>
        </p:txBody>
      </p:sp>
      <p:pic>
        <p:nvPicPr>
          <p:cNvPr id="6" name="Picture 5" descr="Blue text on a black background&#10;&#10;AI-generated content may be incorrect.">
            <a:extLst>
              <a:ext uri="{FF2B5EF4-FFF2-40B4-BE49-F238E27FC236}">
                <a16:creationId xmlns:a16="http://schemas.microsoft.com/office/drawing/2014/main" id="{492C37E8-D282-4100-E7A7-D37D1A3A5076}"/>
              </a:ext>
            </a:extLst>
          </p:cNvPr>
          <p:cNvPicPr>
            <a:picLocks noChangeAspect="1"/>
          </p:cNvPicPr>
          <p:nvPr/>
        </p:nvPicPr>
        <p:blipFill>
          <a:blip r:embed="rId2"/>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3531394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738575-51C3-FFFE-758A-03249BA7A5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9910FB-6364-C9CB-3999-6CB7A04D7FB6}"/>
              </a:ext>
            </a:extLst>
          </p:cNvPr>
          <p:cNvSpPr>
            <a:spLocks noGrp="1"/>
          </p:cNvSpPr>
          <p:nvPr>
            <p:ph type="title"/>
          </p:nvPr>
        </p:nvSpPr>
        <p:spPr/>
        <p:txBody>
          <a:bodyPr/>
          <a:lstStyle/>
          <a:p>
            <a:r>
              <a:rPr lang="en-US" dirty="0">
                <a:latin typeface="Anybody" pitchFamily="2" charset="0"/>
              </a:rPr>
              <a:t>Project Summary</a:t>
            </a:r>
          </a:p>
        </p:txBody>
      </p:sp>
      <p:sp>
        <p:nvSpPr>
          <p:cNvPr id="3" name="Text Placeholder 2">
            <a:extLst>
              <a:ext uri="{FF2B5EF4-FFF2-40B4-BE49-F238E27FC236}">
                <a16:creationId xmlns:a16="http://schemas.microsoft.com/office/drawing/2014/main" id="{16B5A678-DCC2-0FCA-F40A-DBCECE54C021}"/>
              </a:ext>
            </a:extLst>
          </p:cNvPr>
          <p:cNvSpPr>
            <a:spLocks noGrp="1"/>
          </p:cNvSpPr>
          <p:nvPr>
            <p:ph type="body" sz="quarter" idx="10"/>
          </p:nvPr>
        </p:nvSpPr>
        <p:spPr/>
        <p:txBody>
          <a:bodyPr/>
          <a:lstStyle/>
          <a:p>
            <a:pPr marL="0" indent="0">
              <a:buNone/>
            </a:pPr>
            <a:endParaRPr lang="en-US" dirty="0">
              <a:latin typeface="+mn-lt"/>
            </a:endParaRPr>
          </a:p>
        </p:txBody>
      </p:sp>
      <p:pic>
        <p:nvPicPr>
          <p:cNvPr id="6" name="Picture 5" descr="Blue text on a black background&#10;&#10;AI-generated content may be incorrect.">
            <a:extLst>
              <a:ext uri="{FF2B5EF4-FFF2-40B4-BE49-F238E27FC236}">
                <a16:creationId xmlns:a16="http://schemas.microsoft.com/office/drawing/2014/main" id="{7482B0CA-CF4F-CE14-D48E-DF66910250B8}"/>
              </a:ext>
            </a:extLst>
          </p:cNvPr>
          <p:cNvPicPr>
            <a:picLocks noChangeAspect="1"/>
          </p:cNvPicPr>
          <p:nvPr/>
        </p:nvPicPr>
        <p:blipFill>
          <a:blip r:embed="rId2"/>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858211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F3E1F6-CEE1-C3B9-64BD-66C8854D7E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3A3C70-0EAB-738E-778F-FDE0CDCB6B7C}"/>
              </a:ext>
            </a:extLst>
          </p:cNvPr>
          <p:cNvSpPr>
            <a:spLocks noGrp="1"/>
          </p:cNvSpPr>
          <p:nvPr>
            <p:ph type="title"/>
          </p:nvPr>
        </p:nvSpPr>
        <p:spPr/>
        <p:txBody>
          <a:bodyPr/>
          <a:lstStyle/>
          <a:p>
            <a:r>
              <a:rPr lang="en-US" dirty="0">
                <a:latin typeface="Anybody" pitchFamily="2" charset="0"/>
              </a:rPr>
              <a:t>Project Objectives</a:t>
            </a:r>
          </a:p>
        </p:txBody>
      </p:sp>
      <p:sp>
        <p:nvSpPr>
          <p:cNvPr id="3" name="Text Placeholder 2">
            <a:extLst>
              <a:ext uri="{FF2B5EF4-FFF2-40B4-BE49-F238E27FC236}">
                <a16:creationId xmlns:a16="http://schemas.microsoft.com/office/drawing/2014/main" id="{13377D05-218A-C876-24DE-19331D89506D}"/>
              </a:ext>
            </a:extLst>
          </p:cNvPr>
          <p:cNvSpPr>
            <a:spLocks noGrp="1"/>
          </p:cNvSpPr>
          <p:nvPr>
            <p:ph type="body" sz="quarter" idx="10"/>
          </p:nvPr>
        </p:nvSpPr>
        <p:spPr/>
        <p:txBody>
          <a:bodyPr/>
          <a:lstStyle/>
          <a:p>
            <a:pPr marL="0" indent="0">
              <a:buNone/>
            </a:pPr>
            <a:endParaRPr lang="en-US" dirty="0">
              <a:latin typeface="+mn-lt"/>
            </a:endParaRPr>
          </a:p>
        </p:txBody>
      </p:sp>
      <p:pic>
        <p:nvPicPr>
          <p:cNvPr id="6" name="Picture 5" descr="Blue text on a black background&#10;&#10;AI-generated content may be incorrect.">
            <a:extLst>
              <a:ext uri="{FF2B5EF4-FFF2-40B4-BE49-F238E27FC236}">
                <a16:creationId xmlns:a16="http://schemas.microsoft.com/office/drawing/2014/main" id="{83825E08-08A6-661F-BCD5-00BA4E4A9109}"/>
              </a:ext>
            </a:extLst>
          </p:cNvPr>
          <p:cNvPicPr>
            <a:picLocks noChangeAspect="1"/>
          </p:cNvPicPr>
          <p:nvPr/>
        </p:nvPicPr>
        <p:blipFill>
          <a:blip r:embed="rId2"/>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2809752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82418D-CE7B-D4B5-5B4C-724780155C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CC9114-F299-E16E-0BB6-624E08AE7378}"/>
              </a:ext>
            </a:extLst>
          </p:cNvPr>
          <p:cNvSpPr>
            <a:spLocks noGrp="1"/>
          </p:cNvSpPr>
          <p:nvPr>
            <p:ph type="title"/>
          </p:nvPr>
        </p:nvSpPr>
        <p:spPr/>
        <p:txBody>
          <a:bodyPr/>
          <a:lstStyle/>
          <a:p>
            <a:r>
              <a:rPr lang="en-US" dirty="0">
                <a:latin typeface="Anybody" pitchFamily="2" charset="0"/>
              </a:rPr>
              <a:t>Project Costs</a:t>
            </a:r>
          </a:p>
        </p:txBody>
      </p:sp>
      <p:sp>
        <p:nvSpPr>
          <p:cNvPr id="3" name="Text Placeholder 2">
            <a:extLst>
              <a:ext uri="{FF2B5EF4-FFF2-40B4-BE49-F238E27FC236}">
                <a16:creationId xmlns:a16="http://schemas.microsoft.com/office/drawing/2014/main" id="{8CB595FF-8C2A-544C-E1CB-5ED2D0F8418C}"/>
              </a:ext>
            </a:extLst>
          </p:cNvPr>
          <p:cNvSpPr>
            <a:spLocks noGrp="1"/>
          </p:cNvSpPr>
          <p:nvPr>
            <p:ph type="body" sz="quarter" idx="10"/>
          </p:nvPr>
        </p:nvSpPr>
        <p:spPr>
          <a:xfrm>
            <a:off x="4805315" y="626373"/>
            <a:ext cx="6642973" cy="1193283"/>
          </a:xfrm>
        </p:spPr>
        <p:txBody>
          <a:bodyPr/>
          <a:lstStyle/>
          <a:p>
            <a:pPr marL="0" indent="0">
              <a:buNone/>
            </a:pPr>
            <a:r>
              <a:rPr lang="en-US" sz="1600" i="1" dirty="0">
                <a:latin typeface="+mn-lt"/>
              </a:rPr>
              <a:t>Replace the </a:t>
            </a:r>
            <a:r>
              <a:rPr lang="en-US" sz="1600" i="1" dirty="0">
                <a:solidFill>
                  <a:schemeClr val="accent1"/>
                </a:solidFill>
                <a:latin typeface="+mn-lt"/>
              </a:rPr>
              <a:t>orange</a:t>
            </a:r>
            <a:r>
              <a:rPr lang="en-US" sz="1600" i="1" dirty="0">
                <a:latin typeface="+mn-lt"/>
              </a:rPr>
              <a:t> text below with values. Note that the planned values should match what was in the originally baselined Project Charter. Within the table below, add or remove rows as needed. Make sure to include Labor Costs at a minimum. Delete this italicized, instructional text box before finalizing.</a:t>
            </a:r>
          </a:p>
          <a:p>
            <a:pPr marL="0" indent="0">
              <a:buNone/>
            </a:pPr>
            <a:endParaRPr lang="en-US" dirty="0">
              <a:latin typeface="+mn-lt"/>
            </a:endParaRPr>
          </a:p>
        </p:txBody>
      </p:sp>
      <p:pic>
        <p:nvPicPr>
          <p:cNvPr id="6" name="Picture 5" descr="Blue text on a black background&#10;&#10;AI-generated content may be incorrect.">
            <a:extLst>
              <a:ext uri="{FF2B5EF4-FFF2-40B4-BE49-F238E27FC236}">
                <a16:creationId xmlns:a16="http://schemas.microsoft.com/office/drawing/2014/main" id="{53A61447-894A-8FA5-00F9-65584F1748B3}"/>
              </a:ext>
            </a:extLst>
          </p:cNvPr>
          <p:cNvPicPr>
            <a:picLocks noChangeAspect="1"/>
          </p:cNvPicPr>
          <p:nvPr/>
        </p:nvPicPr>
        <p:blipFill>
          <a:blip r:embed="rId2"/>
          <a:stretch>
            <a:fillRect/>
          </a:stretch>
        </p:blipFill>
        <p:spPr>
          <a:xfrm>
            <a:off x="10269846" y="6353892"/>
            <a:ext cx="1587666" cy="239969"/>
          </a:xfrm>
          <a:prstGeom prst="rect">
            <a:avLst/>
          </a:prstGeom>
        </p:spPr>
      </p:pic>
      <p:sp>
        <p:nvSpPr>
          <p:cNvPr id="4" name="Text Placeholder 2">
            <a:extLst>
              <a:ext uri="{FF2B5EF4-FFF2-40B4-BE49-F238E27FC236}">
                <a16:creationId xmlns:a16="http://schemas.microsoft.com/office/drawing/2014/main" id="{3375CCDF-C7E0-57D3-5FE6-703E2130F5A0}"/>
              </a:ext>
            </a:extLst>
          </p:cNvPr>
          <p:cNvSpPr txBox="1">
            <a:spLocks/>
          </p:cNvSpPr>
          <p:nvPr/>
        </p:nvSpPr>
        <p:spPr>
          <a:xfrm>
            <a:off x="948761" y="2190085"/>
            <a:ext cx="10294477" cy="724469"/>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IBM Plex Sans Medium" panose="020B06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latin typeface="+mn-lt"/>
              </a:rPr>
              <a:t>Timeline: </a:t>
            </a:r>
            <a:r>
              <a:rPr lang="en-US" dirty="0">
                <a:solidFill>
                  <a:schemeClr val="accent1"/>
                </a:solidFill>
                <a:latin typeface="+mn-lt"/>
              </a:rPr>
              <a:t>MMMM YYYY </a:t>
            </a:r>
            <a:r>
              <a:rPr lang="en-US" dirty="0">
                <a:latin typeface="+mn-lt"/>
              </a:rPr>
              <a:t>– </a:t>
            </a:r>
            <a:r>
              <a:rPr lang="en-US" dirty="0">
                <a:solidFill>
                  <a:schemeClr val="accent1"/>
                </a:solidFill>
                <a:latin typeface="+mn-lt"/>
              </a:rPr>
              <a:t>MMMM YYYY </a:t>
            </a:r>
            <a:r>
              <a:rPr lang="en-US" dirty="0">
                <a:latin typeface="+mn-lt"/>
              </a:rPr>
              <a:t>(</a:t>
            </a:r>
            <a:r>
              <a:rPr lang="en-US" dirty="0">
                <a:solidFill>
                  <a:schemeClr val="accent1"/>
                </a:solidFill>
                <a:latin typeface="+mn-lt"/>
              </a:rPr>
              <a:t>## </a:t>
            </a:r>
            <a:r>
              <a:rPr lang="en-US" dirty="0">
                <a:latin typeface="+mn-lt"/>
              </a:rPr>
              <a:t>Months)</a:t>
            </a:r>
          </a:p>
          <a:p>
            <a:r>
              <a:rPr lang="en-US" b="1" dirty="0">
                <a:latin typeface="+mn-lt"/>
              </a:rPr>
              <a:t>Resource Count: </a:t>
            </a:r>
            <a:r>
              <a:rPr lang="en-US" dirty="0">
                <a:solidFill>
                  <a:schemeClr val="accent1"/>
                </a:solidFill>
                <a:latin typeface="+mn-lt"/>
              </a:rPr>
              <a:t>##</a:t>
            </a:r>
            <a:endParaRPr lang="en-US" b="1" dirty="0">
              <a:latin typeface="+mn-lt"/>
            </a:endParaRPr>
          </a:p>
          <a:p>
            <a:pPr marL="0" indent="0">
              <a:buFont typeface="Arial" panose="020B0604020202020204" pitchFamily="34" charset="0"/>
              <a:buNone/>
            </a:pPr>
            <a:endParaRPr lang="en-US" dirty="0">
              <a:latin typeface="+mn-lt"/>
            </a:endParaRPr>
          </a:p>
        </p:txBody>
      </p:sp>
      <p:graphicFrame>
        <p:nvGraphicFramePr>
          <p:cNvPr id="5" name="Table 3">
            <a:extLst>
              <a:ext uri="{FF2B5EF4-FFF2-40B4-BE49-F238E27FC236}">
                <a16:creationId xmlns:a16="http://schemas.microsoft.com/office/drawing/2014/main" id="{D0FDDB96-1F3A-292F-A54B-583EB7D64D97}"/>
              </a:ext>
            </a:extLst>
          </p:cNvPr>
          <p:cNvGraphicFramePr>
            <a:graphicFrameLocks noGrp="1"/>
          </p:cNvGraphicFramePr>
          <p:nvPr>
            <p:extLst>
              <p:ext uri="{D42A27DB-BD31-4B8C-83A1-F6EECF244321}">
                <p14:modId xmlns:p14="http://schemas.microsoft.com/office/powerpoint/2010/main" val="4119178156"/>
              </p:ext>
            </p:extLst>
          </p:nvPr>
        </p:nvGraphicFramePr>
        <p:xfrm>
          <a:off x="838200" y="3284984"/>
          <a:ext cx="10515600" cy="2225040"/>
        </p:xfrm>
        <a:graphic>
          <a:graphicData uri="http://schemas.openxmlformats.org/drawingml/2006/table">
            <a:tbl>
              <a:tblPr firstRow="1" bandRow="1">
                <a:tableStyleId>{21E4AEA4-8DFA-4A89-87EB-49C32662AFE0}</a:tableStyleId>
              </a:tblPr>
              <a:tblGrid>
                <a:gridCol w="5977880">
                  <a:extLst>
                    <a:ext uri="{9D8B030D-6E8A-4147-A177-3AD203B41FA5}">
                      <a16:colId xmlns:a16="http://schemas.microsoft.com/office/drawing/2014/main" val="2815718420"/>
                    </a:ext>
                  </a:extLst>
                </a:gridCol>
                <a:gridCol w="2268860">
                  <a:extLst>
                    <a:ext uri="{9D8B030D-6E8A-4147-A177-3AD203B41FA5}">
                      <a16:colId xmlns:a16="http://schemas.microsoft.com/office/drawing/2014/main" val="3270830134"/>
                    </a:ext>
                  </a:extLst>
                </a:gridCol>
                <a:gridCol w="2268860">
                  <a:extLst>
                    <a:ext uri="{9D8B030D-6E8A-4147-A177-3AD203B41FA5}">
                      <a16:colId xmlns:a16="http://schemas.microsoft.com/office/drawing/2014/main" val="559806208"/>
                    </a:ext>
                  </a:extLst>
                </a:gridCol>
              </a:tblGrid>
              <a:tr h="370840">
                <a:tc>
                  <a:txBody>
                    <a:bodyPr/>
                    <a:lstStyle/>
                    <a:p>
                      <a:r>
                        <a:rPr lang="en-US" sz="1600" dirty="0">
                          <a:latin typeface="IBM Plex Sans" panose="020B0503050203000203" pitchFamily="34" charset="0"/>
                        </a:rPr>
                        <a:t>Description</a:t>
                      </a:r>
                    </a:p>
                  </a:txBody>
                  <a:tcPr/>
                </a:tc>
                <a:tc>
                  <a:txBody>
                    <a:bodyPr/>
                    <a:lstStyle/>
                    <a:p>
                      <a:pPr algn="r"/>
                      <a:r>
                        <a:rPr lang="en-US" sz="1600" dirty="0">
                          <a:latin typeface="IBM Plex Sans" panose="020B0503050203000203" pitchFamily="34" charset="0"/>
                        </a:rPr>
                        <a:t>Planned ($)</a:t>
                      </a:r>
                    </a:p>
                  </a:txBody>
                  <a:tcPr/>
                </a:tc>
                <a:tc>
                  <a:txBody>
                    <a:bodyPr/>
                    <a:lstStyle/>
                    <a:p>
                      <a:pPr algn="r"/>
                      <a:r>
                        <a:rPr lang="en-US" sz="1600" dirty="0">
                          <a:latin typeface="IBM Plex Sans" panose="020B0503050203000203" pitchFamily="34" charset="0"/>
                        </a:rPr>
                        <a:t>Actuals ($)</a:t>
                      </a:r>
                    </a:p>
                  </a:txBody>
                  <a:tcPr/>
                </a:tc>
                <a:extLst>
                  <a:ext uri="{0D108BD9-81ED-4DB2-BD59-A6C34878D82A}">
                    <a16:rowId xmlns:a16="http://schemas.microsoft.com/office/drawing/2014/main" val="3573632468"/>
                  </a:ext>
                </a:extLst>
              </a:tr>
              <a:tr h="370840">
                <a:tc>
                  <a:txBody>
                    <a:bodyPr/>
                    <a:lstStyle/>
                    <a:p>
                      <a:r>
                        <a:rPr lang="en-US" sz="1600" dirty="0">
                          <a:latin typeface="IBM Plex Sans" panose="020B0503050203000203" pitchFamily="34" charset="0"/>
                        </a:rPr>
                        <a:t>Labor Costs (at a rate of $63/hour)</a:t>
                      </a:r>
                    </a:p>
                  </a:txBody>
                  <a:tcPr/>
                </a:tc>
                <a:tc>
                  <a:txBody>
                    <a:bodyPr/>
                    <a:lstStyle/>
                    <a:p>
                      <a:pPr algn="r"/>
                      <a:r>
                        <a:rPr lang="en-US" sz="1600" dirty="0">
                          <a:solidFill>
                            <a:schemeClr val="tx1"/>
                          </a:solidFill>
                          <a:latin typeface="IBM Plex Sans" panose="020B0503050203000203" pitchFamily="34" charset="0"/>
                        </a:rPr>
                        <a:t>$ ##,###.##</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tx1"/>
                          </a:solidFill>
                          <a:effectLst/>
                          <a:uLnTx/>
                          <a:uFillTx/>
                          <a:latin typeface="IBM Plex Sans" panose="020B0503050203000203" pitchFamily="34" charset="0"/>
                          <a:ea typeface="+mn-ea"/>
                          <a:cs typeface="+mn-cs"/>
                        </a:rPr>
                        <a:t>$ ##,###.##</a:t>
                      </a:r>
                    </a:p>
                  </a:txBody>
                  <a:tcPr/>
                </a:tc>
                <a:extLst>
                  <a:ext uri="{0D108BD9-81ED-4DB2-BD59-A6C34878D82A}">
                    <a16:rowId xmlns:a16="http://schemas.microsoft.com/office/drawing/2014/main" val="1935413280"/>
                  </a:ext>
                </a:extLst>
              </a:tr>
              <a:tr h="370840">
                <a:tc>
                  <a:txBody>
                    <a:bodyPr/>
                    <a:lstStyle/>
                    <a:p>
                      <a:r>
                        <a:rPr lang="en-US" sz="1600" dirty="0">
                          <a:solidFill>
                            <a:schemeClr val="tx1"/>
                          </a:solidFill>
                          <a:latin typeface="IBM Plex Sans" panose="020B0503050203000203" pitchFamily="34" charset="0"/>
                        </a:rPr>
                        <a:t>Vendor Consultation Fees</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chemeClr val="tx1"/>
                        </a:solidFill>
                        <a:effectLst/>
                        <a:uLnTx/>
                        <a:uFillTx/>
                        <a:latin typeface="IBM Plex Sans" panose="020B0503050203000203" pitchFamily="34" charset="0"/>
                        <a:ea typeface="+mn-ea"/>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chemeClr val="tx1"/>
                        </a:solidFill>
                        <a:effectLst/>
                        <a:uLnTx/>
                        <a:uFillTx/>
                        <a:latin typeface="IBM Plex Sans" panose="020B0503050203000203" pitchFamily="34" charset="0"/>
                        <a:ea typeface="+mn-ea"/>
                        <a:cs typeface="+mn-cs"/>
                      </a:endParaRPr>
                    </a:p>
                  </a:txBody>
                  <a:tcPr/>
                </a:tc>
                <a:extLst>
                  <a:ext uri="{0D108BD9-81ED-4DB2-BD59-A6C34878D82A}">
                    <a16:rowId xmlns:a16="http://schemas.microsoft.com/office/drawing/2014/main" val="951303153"/>
                  </a:ext>
                </a:extLst>
              </a:tr>
              <a:tr h="370840">
                <a:tc>
                  <a:txBody>
                    <a:bodyPr/>
                    <a:lstStyle/>
                    <a:p>
                      <a:r>
                        <a:rPr lang="en-US" sz="1600" dirty="0">
                          <a:solidFill>
                            <a:schemeClr val="tx1"/>
                          </a:solidFill>
                          <a:latin typeface="IBM Plex Sans" panose="020B0503050203000203" pitchFamily="34" charset="0"/>
                        </a:rPr>
                        <a:t>Hosting/Storage Fees</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chemeClr val="tx1"/>
                        </a:solidFill>
                        <a:effectLst/>
                        <a:uLnTx/>
                        <a:uFillTx/>
                        <a:latin typeface="IBM Plex Sans" panose="020B0503050203000203" pitchFamily="34" charset="0"/>
                        <a:ea typeface="+mn-ea"/>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chemeClr val="tx1"/>
                        </a:solidFill>
                        <a:effectLst/>
                        <a:uLnTx/>
                        <a:uFillTx/>
                        <a:latin typeface="IBM Plex Sans" panose="020B0503050203000203" pitchFamily="34" charset="0"/>
                        <a:ea typeface="+mn-ea"/>
                        <a:cs typeface="+mn-cs"/>
                      </a:endParaRPr>
                    </a:p>
                  </a:txBody>
                  <a:tcPr/>
                </a:tc>
                <a:extLst>
                  <a:ext uri="{0D108BD9-81ED-4DB2-BD59-A6C34878D82A}">
                    <a16:rowId xmlns:a16="http://schemas.microsoft.com/office/drawing/2014/main" val="2639378198"/>
                  </a:ext>
                </a:extLst>
              </a:tr>
              <a:tr h="370840">
                <a:tc>
                  <a:txBody>
                    <a:bodyPr/>
                    <a:lstStyle/>
                    <a:p>
                      <a:r>
                        <a:rPr lang="en-US" sz="1600" dirty="0">
                          <a:solidFill>
                            <a:schemeClr val="tx1"/>
                          </a:solidFill>
                          <a:latin typeface="IBM Plex Sans" panose="020B0503050203000203" pitchFamily="34" charset="0"/>
                        </a:rPr>
                        <a:t>Software License and Maintenance Costs (first year only)</a:t>
                      </a:r>
                    </a:p>
                  </a:txBody>
                  <a:tcP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chemeClr val="tx1"/>
                        </a:solidFill>
                        <a:effectLst/>
                        <a:uLnTx/>
                        <a:uFillTx/>
                        <a:latin typeface="IBM Plex Sans" panose="020B0503050203000203" pitchFamily="34" charset="0"/>
                        <a:ea typeface="+mn-ea"/>
                        <a:cs typeface="+mn-cs"/>
                      </a:endParaRPr>
                    </a:p>
                  </a:txBody>
                  <a:tcPr>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chemeClr val="tx1"/>
                        </a:solidFill>
                        <a:effectLst/>
                        <a:uLnTx/>
                        <a:uFillTx/>
                        <a:latin typeface="IBM Plex Sans" panose="020B0503050203000203" pitchFamily="34" charset="0"/>
                        <a:ea typeface="+mn-ea"/>
                        <a:cs typeface="+mn-cs"/>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8275311"/>
                  </a:ext>
                </a:extLst>
              </a:tr>
              <a:tr h="370840">
                <a:tc>
                  <a:txBody>
                    <a:bodyPr/>
                    <a:lstStyle/>
                    <a:p>
                      <a:r>
                        <a:rPr lang="en-US" sz="1600" b="1" dirty="0">
                          <a:latin typeface="IBM Plex Sans" panose="020B0503050203000203" pitchFamily="34" charset="0"/>
                        </a:rPr>
                        <a:t>Total</a:t>
                      </a:r>
                    </a:p>
                  </a:txBody>
                  <a:tcPr>
                    <a:lnT w="12700" cap="flat" cmpd="sng" algn="ctr">
                      <a:solidFill>
                        <a:schemeClr val="tx1"/>
                      </a:solidFill>
                      <a:prstDash val="solid"/>
                      <a:round/>
                      <a:headEnd type="none" w="med" len="med"/>
                      <a:tailEnd type="none" w="med" len="med"/>
                    </a:lnT>
                  </a:tcPr>
                </a:tc>
                <a:tc>
                  <a:txBody>
                    <a:bodyPr/>
                    <a:lstStyle/>
                    <a:p>
                      <a:pPr algn="r"/>
                      <a:r>
                        <a:rPr lang="en-US" sz="1600" b="1" dirty="0">
                          <a:solidFill>
                            <a:schemeClr val="tx1"/>
                          </a:solidFill>
                          <a:latin typeface="IBM Plex Sans" panose="020B0503050203000203" pitchFamily="34" charset="0"/>
                        </a:rPr>
                        <a:t>$ ##,###.##</a:t>
                      </a:r>
                    </a:p>
                  </a:txBody>
                  <a:tcPr>
                    <a:lnT w="12700" cap="flat" cmpd="sng" algn="ctr">
                      <a:solidFill>
                        <a:schemeClr val="tx1"/>
                      </a:solidFill>
                      <a:prstDash val="solid"/>
                      <a:round/>
                      <a:headEnd type="none" w="med" len="med"/>
                      <a:tailEnd type="none" w="med" len="med"/>
                    </a:lnT>
                  </a:tcPr>
                </a:tc>
                <a:tc>
                  <a:txBody>
                    <a:bodyPr/>
                    <a:lstStyle/>
                    <a:p>
                      <a:pPr algn="r"/>
                      <a:r>
                        <a:rPr lang="en-US" sz="1600" b="1" dirty="0">
                          <a:solidFill>
                            <a:schemeClr val="tx1"/>
                          </a:solidFill>
                          <a:latin typeface="IBM Plex Sans" panose="020B0503050203000203" pitchFamily="34" charset="0"/>
                        </a:rPr>
                        <a:t>$ ##,###.##</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2871072"/>
                  </a:ext>
                </a:extLst>
              </a:tr>
            </a:tbl>
          </a:graphicData>
        </a:graphic>
      </p:graphicFrame>
    </p:spTree>
    <p:extLst>
      <p:ext uri="{BB962C8B-B14F-4D97-AF65-F5344CB8AC3E}">
        <p14:creationId xmlns:p14="http://schemas.microsoft.com/office/powerpoint/2010/main" val="584117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4EEEFA-03DC-4DBD-C346-A20AFC713A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2ABC07-9D9C-6AA3-FFCB-5DE2210EEC94}"/>
              </a:ext>
            </a:extLst>
          </p:cNvPr>
          <p:cNvSpPr>
            <a:spLocks noGrp="1"/>
          </p:cNvSpPr>
          <p:nvPr>
            <p:ph type="title"/>
          </p:nvPr>
        </p:nvSpPr>
        <p:spPr/>
        <p:txBody>
          <a:bodyPr/>
          <a:lstStyle/>
          <a:p>
            <a:r>
              <a:rPr lang="en-US" dirty="0">
                <a:latin typeface="Anybody" pitchFamily="2" charset="0"/>
              </a:rPr>
              <a:t>Project Results</a:t>
            </a:r>
          </a:p>
        </p:txBody>
      </p:sp>
      <p:sp>
        <p:nvSpPr>
          <p:cNvPr id="3" name="Text Placeholder 2">
            <a:extLst>
              <a:ext uri="{FF2B5EF4-FFF2-40B4-BE49-F238E27FC236}">
                <a16:creationId xmlns:a16="http://schemas.microsoft.com/office/drawing/2014/main" id="{010E526B-A156-EA07-33FB-447E6336DDE6}"/>
              </a:ext>
            </a:extLst>
          </p:cNvPr>
          <p:cNvSpPr>
            <a:spLocks noGrp="1"/>
          </p:cNvSpPr>
          <p:nvPr>
            <p:ph type="body" sz="quarter" idx="10"/>
          </p:nvPr>
        </p:nvSpPr>
        <p:spPr/>
        <p:txBody>
          <a:bodyPr/>
          <a:lstStyle/>
          <a:p>
            <a:endParaRPr lang="en-US" dirty="0">
              <a:latin typeface="+mn-lt"/>
            </a:endParaRPr>
          </a:p>
        </p:txBody>
      </p:sp>
      <p:pic>
        <p:nvPicPr>
          <p:cNvPr id="6" name="Picture 5" descr="Blue text on a black background&#10;&#10;AI-generated content may be incorrect.">
            <a:extLst>
              <a:ext uri="{FF2B5EF4-FFF2-40B4-BE49-F238E27FC236}">
                <a16:creationId xmlns:a16="http://schemas.microsoft.com/office/drawing/2014/main" id="{5FF06F4F-E078-1DD5-3C10-392B4A4B83C0}"/>
              </a:ext>
            </a:extLst>
          </p:cNvPr>
          <p:cNvPicPr>
            <a:picLocks noChangeAspect="1"/>
          </p:cNvPicPr>
          <p:nvPr/>
        </p:nvPicPr>
        <p:blipFill>
          <a:blip r:embed="rId2"/>
          <a:stretch>
            <a:fillRect/>
          </a:stretch>
        </p:blipFill>
        <p:spPr>
          <a:xfrm>
            <a:off x="10269846" y="6353892"/>
            <a:ext cx="1587666" cy="239969"/>
          </a:xfrm>
          <a:prstGeom prst="rect">
            <a:avLst/>
          </a:prstGeom>
        </p:spPr>
      </p:pic>
      <p:sp>
        <p:nvSpPr>
          <p:cNvPr id="4" name="TextBox 3">
            <a:extLst>
              <a:ext uri="{FF2B5EF4-FFF2-40B4-BE49-F238E27FC236}">
                <a16:creationId xmlns:a16="http://schemas.microsoft.com/office/drawing/2014/main" id="{65ABADC3-E694-63EF-6839-6D62A28A9EDE}"/>
              </a:ext>
            </a:extLst>
          </p:cNvPr>
          <p:cNvSpPr txBox="1"/>
          <p:nvPr/>
        </p:nvSpPr>
        <p:spPr>
          <a:xfrm>
            <a:off x="5063208" y="626373"/>
            <a:ext cx="7128792" cy="584775"/>
          </a:xfrm>
          <a:prstGeom prst="rect">
            <a:avLst/>
          </a:prstGeom>
          <a:noFill/>
        </p:spPr>
        <p:txBody>
          <a:bodyPr wrap="square" rtlCol="0">
            <a:spAutoFit/>
          </a:bodyPr>
          <a:lstStyle/>
          <a:p>
            <a:r>
              <a:rPr lang="en-US" sz="1600" i="1" dirty="0">
                <a:latin typeface="IBM Plex Sans" panose="020B0503050203000203" pitchFamily="34" charset="0"/>
              </a:rPr>
              <a:t>Make sure to include links benefits, actual/anticipated results of KPIs, etc.</a:t>
            </a:r>
          </a:p>
          <a:p>
            <a:r>
              <a:rPr lang="en-US" sz="1600" i="1" dirty="0">
                <a:latin typeface="IBM Plex Sans" panose="020B0503050203000203" pitchFamily="34" charset="0"/>
              </a:rPr>
              <a:t>Delete this italicized, instructional text box before finalizing the document.</a:t>
            </a:r>
            <a:endParaRPr lang="en-US" sz="1600" b="1" dirty="0">
              <a:latin typeface="IBM Plex Sans" panose="020B0503050203000203" pitchFamily="34" charset="0"/>
            </a:endParaRPr>
          </a:p>
        </p:txBody>
      </p:sp>
    </p:spTree>
    <p:extLst>
      <p:ext uri="{BB962C8B-B14F-4D97-AF65-F5344CB8AC3E}">
        <p14:creationId xmlns:p14="http://schemas.microsoft.com/office/powerpoint/2010/main" val="1611053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FB732-8BB2-EEB2-0173-C48DF0D7DA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1B39BB-6378-CE6A-9D51-52E7AEEA8B25}"/>
              </a:ext>
            </a:extLst>
          </p:cNvPr>
          <p:cNvSpPr>
            <a:spLocks noGrp="1"/>
          </p:cNvSpPr>
          <p:nvPr>
            <p:ph type="title"/>
          </p:nvPr>
        </p:nvSpPr>
        <p:spPr/>
        <p:txBody>
          <a:bodyPr/>
          <a:lstStyle/>
          <a:p>
            <a:r>
              <a:rPr lang="en-US" dirty="0">
                <a:latin typeface="Anybody" pitchFamily="2" charset="0"/>
              </a:rPr>
              <a:t>Lessons Learned</a:t>
            </a:r>
          </a:p>
        </p:txBody>
      </p:sp>
      <p:sp>
        <p:nvSpPr>
          <p:cNvPr id="3" name="Text Placeholder 2">
            <a:extLst>
              <a:ext uri="{FF2B5EF4-FFF2-40B4-BE49-F238E27FC236}">
                <a16:creationId xmlns:a16="http://schemas.microsoft.com/office/drawing/2014/main" id="{26556A29-2FD2-7CED-49EA-1BCDD42DDC35}"/>
              </a:ext>
            </a:extLst>
          </p:cNvPr>
          <p:cNvSpPr>
            <a:spLocks noGrp="1"/>
          </p:cNvSpPr>
          <p:nvPr>
            <p:ph type="body" sz="quarter" idx="10"/>
          </p:nvPr>
        </p:nvSpPr>
        <p:spPr/>
        <p:txBody>
          <a:bodyPr/>
          <a:lstStyle/>
          <a:p>
            <a:endParaRPr lang="en-US" dirty="0">
              <a:latin typeface="+mn-lt"/>
            </a:endParaRPr>
          </a:p>
        </p:txBody>
      </p:sp>
      <p:pic>
        <p:nvPicPr>
          <p:cNvPr id="6" name="Picture 5" descr="Blue text on a black background&#10;&#10;AI-generated content may be incorrect.">
            <a:extLst>
              <a:ext uri="{FF2B5EF4-FFF2-40B4-BE49-F238E27FC236}">
                <a16:creationId xmlns:a16="http://schemas.microsoft.com/office/drawing/2014/main" id="{25395449-14B0-52DF-482F-315C39639C13}"/>
              </a:ext>
            </a:extLst>
          </p:cNvPr>
          <p:cNvPicPr>
            <a:picLocks noChangeAspect="1"/>
          </p:cNvPicPr>
          <p:nvPr/>
        </p:nvPicPr>
        <p:blipFill>
          <a:blip r:embed="rId2"/>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2646159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7E49F-9878-5F56-B309-FC73FF017B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072025-A3F5-E0AE-2B5F-2EA7695DBB7B}"/>
              </a:ext>
            </a:extLst>
          </p:cNvPr>
          <p:cNvSpPr>
            <a:spLocks noGrp="1"/>
          </p:cNvSpPr>
          <p:nvPr>
            <p:ph type="title"/>
          </p:nvPr>
        </p:nvSpPr>
        <p:spPr/>
        <p:txBody>
          <a:bodyPr/>
          <a:lstStyle/>
          <a:p>
            <a:r>
              <a:rPr lang="en-US" dirty="0">
                <a:latin typeface="Anybody" pitchFamily="2" charset="0"/>
              </a:rPr>
              <a:t>Appendix</a:t>
            </a:r>
          </a:p>
        </p:txBody>
      </p:sp>
      <p:sp>
        <p:nvSpPr>
          <p:cNvPr id="3" name="Text Placeholder 2">
            <a:extLst>
              <a:ext uri="{FF2B5EF4-FFF2-40B4-BE49-F238E27FC236}">
                <a16:creationId xmlns:a16="http://schemas.microsoft.com/office/drawing/2014/main" id="{AB0CA3DA-6C1F-256D-632C-3F8D0E2C2FF6}"/>
              </a:ext>
            </a:extLst>
          </p:cNvPr>
          <p:cNvSpPr>
            <a:spLocks noGrp="1"/>
          </p:cNvSpPr>
          <p:nvPr>
            <p:ph type="body" sz="quarter" idx="10"/>
          </p:nvPr>
        </p:nvSpPr>
        <p:spPr>
          <a:xfrm>
            <a:off x="278004" y="1997728"/>
            <a:ext cx="11417172" cy="4233899"/>
          </a:xfrm>
        </p:spPr>
        <p:txBody>
          <a:bodyPr/>
          <a:lstStyle/>
          <a:p>
            <a:endParaRPr lang="en-US" dirty="0">
              <a:latin typeface="+mn-lt"/>
            </a:endParaRPr>
          </a:p>
        </p:txBody>
      </p:sp>
      <p:pic>
        <p:nvPicPr>
          <p:cNvPr id="6" name="Picture 5" descr="Blue text on a black background&#10;&#10;AI-generated content may be incorrect.">
            <a:extLst>
              <a:ext uri="{FF2B5EF4-FFF2-40B4-BE49-F238E27FC236}">
                <a16:creationId xmlns:a16="http://schemas.microsoft.com/office/drawing/2014/main" id="{841A8FB2-43C3-4EA5-146A-316AB3A13B85}"/>
              </a:ext>
            </a:extLst>
          </p:cNvPr>
          <p:cNvPicPr>
            <a:picLocks noChangeAspect="1"/>
          </p:cNvPicPr>
          <p:nvPr/>
        </p:nvPicPr>
        <p:blipFill>
          <a:blip r:embed="rId2"/>
          <a:stretch>
            <a:fillRect/>
          </a:stretch>
        </p:blipFill>
        <p:spPr>
          <a:xfrm>
            <a:off x="10269846" y="6353892"/>
            <a:ext cx="1587666" cy="239969"/>
          </a:xfrm>
          <a:prstGeom prst="rect">
            <a:avLst/>
          </a:prstGeom>
        </p:spPr>
      </p:pic>
      <p:sp>
        <p:nvSpPr>
          <p:cNvPr id="4" name="TextBox 3">
            <a:extLst>
              <a:ext uri="{FF2B5EF4-FFF2-40B4-BE49-F238E27FC236}">
                <a16:creationId xmlns:a16="http://schemas.microsoft.com/office/drawing/2014/main" id="{90AD690B-672A-B8CB-A0EF-042443904203}"/>
              </a:ext>
            </a:extLst>
          </p:cNvPr>
          <p:cNvSpPr txBox="1"/>
          <p:nvPr/>
        </p:nvSpPr>
        <p:spPr>
          <a:xfrm>
            <a:off x="4306824" y="612666"/>
            <a:ext cx="7550688" cy="1323439"/>
          </a:xfrm>
          <a:prstGeom prst="rect">
            <a:avLst/>
          </a:prstGeom>
          <a:noFill/>
        </p:spPr>
        <p:txBody>
          <a:bodyPr wrap="square" rtlCol="0">
            <a:spAutoFit/>
          </a:bodyPr>
          <a:lstStyle/>
          <a:p>
            <a:r>
              <a:rPr lang="en-US" sz="1600" i="1" dirty="0">
                <a:latin typeface="IBM Plex Sans" panose="020B0503050203000203" pitchFamily="34" charset="0"/>
              </a:rPr>
              <a:t>Make sure to include links to the following documents.</a:t>
            </a:r>
          </a:p>
          <a:p>
            <a:pPr marL="742950" lvl="1" indent="-285750">
              <a:buFont typeface="Arial" panose="020B0604020202020204" pitchFamily="34" charset="0"/>
              <a:buChar char="•"/>
            </a:pPr>
            <a:r>
              <a:rPr lang="en-US" sz="1600" b="1" i="1" dirty="0">
                <a:latin typeface="IBM Plex Sans" panose="020B0503050203000203" pitchFamily="34" charset="0"/>
              </a:rPr>
              <a:t>Project’s SharePoint site, where all documentation should be stored</a:t>
            </a:r>
          </a:p>
          <a:p>
            <a:pPr marL="742950" lvl="1" indent="-285750">
              <a:buFont typeface="Arial" panose="020B0604020202020204" pitchFamily="34" charset="0"/>
              <a:buChar char="•"/>
            </a:pPr>
            <a:r>
              <a:rPr lang="en-US" sz="1600" b="1" i="1" dirty="0">
                <a:latin typeface="IBM Plex Sans" panose="020B0503050203000203" pitchFamily="34" charset="0"/>
              </a:rPr>
              <a:t>High-Level Business Case</a:t>
            </a:r>
          </a:p>
          <a:p>
            <a:pPr marL="742950" lvl="1" indent="-285750">
              <a:buFont typeface="Arial" panose="020B0604020202020204" pitchFamily="34" charset="0"/>
              <a:buChar char="•"/>
            </a:pPr>
            <a:r>
              <a:rPr lang="en-US" sz="1600" b="1" i="1" dirty="0">
                <a:latin typeface="IBM Plex Sans" panose="020B0503050203000203" pitchFamily="34" charset="0"/>
              </a:rPr>
              <a:t>Project Charter</a:t>
            </a:r>
          </a:p>
          <a:p>
            <a:pPr lvl="1"/>
            <a:r>
              <a:rPr lang="en-US" sz="1600" b="1" i="1" dirty="0">
                <a:latin typeface="IBM Plex Sans" panose="020B0503050203000203" pitchFamily="34" charset="0"/>
              </a:rPr>
              <a:t>Delete this italicized, instructional text box before finalizing the document.</a:t>
            </a:r>
            <a:endParaRPr lang="en-US" sz="1600" b="1" dirty="0">
              <a:latin typeface="IBM Plex Sans" panose="020B0503050203000203" pitchFamily="34" charset="0"/>
            </a:endParaRPr>
          </a:p>
        </p:txBody>
      </p:sp>
    </p:spTree>
    <p:extLst>
      <p:ext uri="{BB962C8B-B14F-4D97-AF65-F5344CB8AC3E}">
        <p14:creationId xmlns:p14="http://schemas.microsoft.com/office/powerpoint/2010/main" val="1050339000"/>
      </p:ext>
    </p:extLst>
  </p:cSld>
  <p:clrMapOvr>
    <a:masterClrMapping/>
  </p:clrMapOvr>
</p:sld>
</file>

<file path=ppt/theme/theme1.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Custom 1">
      <a:majorFont>
        <a:latin typeface="Anybody SemiBold"/>
        <a:ea typeface=""/>
        <a:cs typeface=""/>
      </a:majorFont>
      <a:minorFont>
        <a:latin typeface="IBM Plex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9772BD9-1103-5B43-A0EC-CFF5C49EEEE3}" vid="{17207039-F6B7-1243-B91A-D288F7F30F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5D38C9CEBE9614DA119E7E3AFA6306A" ma:contentTypeVersion="13" ma:contentTypeDescription="Create a new document." ma:contentTypeScope="" ma:versionID="119f3a08b1b846a539f118bbf695f1a0">
  <xsd:schema xmlns:xsd="http://www.w3.org/2001/XMLSchema" xmlns:xs="http://www.w3.org/2001/XMLSchema" xmlns:p="http://schemas.microsoft.com/office/2006/metadata/properties" xmlns:ns2="df2fae5a-5498-4fb7-9ac8-da735cae6033" xmlns:ns3="1be6844e-f2d6-44f7-895f-dba1e4baf71b" targetNamespace="http://schemas.microsoft.com/office/2006/metadata/properties" ma:root="true" ma:fieldsID="8b499b3cf2c3e6f469f7e27f3a8fc6c4" ns2:_="" ns3:_="">
    <xsd:import namespace="df2fae5a-5498-4fb7-9ac8-da735cae6033"/>
    <xsd:import namespace="1be6844e-f2d6-44f7-895f-dba1e4baf71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2fae5a-5498-4fb7-9ac8-da735cae60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be6844e-f2d6-44f7-895f-dba1e4baf71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294cfaed-13fb-4942-b096-a897521b6514}" ma:internalName="TaxCatchAll" ma:showField="CatchAllData" ma:web="1be6844e-f2d6-44f7-895f-dba1e4baf71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f2fae5a-5498-4fb7-9ac8-da735cae6033">
      <Terms xmlns="http://schemas.microsoft.com/office/infopath/2007/PartnerControls"/>
    </lcf76f155ced4ddcb4097134ff3c332f>
    <TaxCatchAll xmlns="1be6844e-f2d6-44f7-895f-dba1e4baf71b" xsi:nil="true"/>
  </documentManagement>
</p:properties>
</file>

<file path=customXml/itemProps1.xml><?xml version="1.0" encoding="utf-8"?>
<ds:datastoreItem xmlns:ds="http://schemas.openxmlformats.org/officeDocument/2006/customXml" ds:itemID="{ADDE21AA-7F43-443C-804F-4C7CDEE45D57}">
  <ds:schemaRefs>
    <ds:schemaRef ds:uri="1be6844e-f2d6-44f7-895f-dba1e4baf71b"/>
    <ds:schemaRef ds:uri="df2fae5a-5498-4fb7-9ac8-da735cae603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8634D1A-1645-4A2B-B9C8-E1ACA093C288}">
  <ds:schemaRefs>
    <ds:schemaRef ds:uri="http://schemas.microsoft.com/sharepoint/v3/contenttype/forms"/>
  </ds:schemaRefs>
</ds:datastoreItem>
</file>

<file path=customXml/itemProps3.xml><?xml version="1.0" encoding="utf-8"?>
<ds:datastoreItem xmlns:ds="http://schemas.openxmlformats.org/officeDocument/2006/customXml" ds:itemID="{B76D1140-20BE-4BAE-813C-6F29CDA069E8}">
  <ds:schemaRefs>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1be6844e-f2d6-44f7-895f-dba1e4baf71b"/>
    <ds:schemaRef ds:uri="http://www.w3.org/XML/1998/namespace"/>
    <ds:schemaRef ds:uri="df2fae5a-5498-4fb7-9ac8-da735cae6033"/>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Bold Momentum</Template>
  <TotalTime>280</TotalTime>
  <Words>227</Words>
  <Application>Microsoft Office PowerPoint</Application>
  <PresentationFormat>Widescreen</PresentationFormat>
  <Paragraphs>47</Paragraphs>
  <Slides>9</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9</vt:i4>
      </vt:variant>
    </vt:vector>
  </HeadingPairs>
  <TitlesOfParts>
    <vt:vector size="23" baseType="lpstr">
      <vt:lpstr>Anybody</vt:lpstr>
      <vt:lpstr>Anybody Expanded Medium</vt:lpstr>
      <vt:lpstr>Anybody ExtraExpanded Black</vt:lpstr>
      <vt:lpstr>Anybody SemiBold</vt:lpstr>
      <vt:lpstr>Anybody SemiExpanded Black</vt:lpstr>
      <vt:lpstr>Arial</vt:lpstr>
      <vt:lpstr>Calibri</vt:lpstr>
      <vt:lpstr>Gentona Book</vt:lpstr>
      <vt:lpstr>IBM Plex Sans</vt:lpstr>
      <vt:lpstr>IBM Plex Sans Light</vt:lpstr>
      <vt:lpstr>IBM Plex Sans Medium</vt:lpstr>
      <vt:lpstr>IBM Plex Sans SemiBold</vt:lpstr>
      <vt:lpstr>Obviously Wide Medi</vt:lpstr>
      <vt:lpstr>Streamlined Momentum</vt:lpstr>
      <vt:lpstr>Project Name Closure Report</vt:lpstr>
      <vt:lpstr>Agenda</vt:lpstr>
      <vt:lpstr>Project Leadership</vt:lpstr>
      <vt:lpstr>Project Summary</vt:lpstr>
      <vt:lpstr>Project Objectives</vt:lpstr>
      <vt:lpstr>Project Costs</vt:lpstr>
      <vt:lpstr>Project Results</vt:lpstr>
      <vt:lpstr>Lessons Learned</vt:lpstr>
      <vt:lpstr>Appendix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Digital Learning Environment</dc:title>
  <dc:creator>Yang,Ryan</dc:creator>
  <cp:lastModifiedBy>Hancock,Renee J</cp:lastModifiedBy>
  <cp:revision>17</cp:revision>
  <dcterms:created xsi:type="dcterms:W3CDTF">2023-06-23T17:36:28Z</dcterms:created>
  <dcterms:modified xsi:type="dcterms:W3CDTF">2025-04-15T19:26:32Z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0x010100F5D38C9CEBE9614DA119E7E3AFA6306A</vt:lpwstr>
  </property>
  <property fmtid="{D5CDD505-2E9C-101B-9397-08002B2CF9AE}" pid="3" name="MediaServiceImageTags">
    <vt:lpwstr/>
  </property>
</Properties>
</file>